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Roboto"/>
      <p:regular r:id="rId48"/>
      <p:bold r:id="rId49"/>
      <p:italic r:id="rId50"/>
      <p:boldItalic r:id="rId51"/>
    </p:embeddedFont>
    <p:embeddedFont>
      <p:font typeface="Proxima Nova"/>
      <p:regular r:id="rId52"/>
      <p:bold r:id="rId53"/>
      <p:italic r:id="rId54"/>
      <p:boldItalic r:id="rId55"/>
    </p:embeddedFont>
    <p:embeddedFont>
      <p:font typeface="Roboto Medium"/>
      <p:regular r:id="rId56"/>
      <p:bold r:id="rId57"/>
      <p:italic r:id="rId58"/>
      <p:boldItalic r:id="rId59"/>
    </p:embeddedFont>
    <p:embeddedFont>
      <p:font typeface="Amatic SC"/>
      <p:regular r:id="rId60"/>
      <p:bold r:id="rId61"/>
    </p:embeddedFont>
    <p:embeddedFont>
      <p:font typeface="Anaheim"/>
      <p:regular r:id="rId62"/>
    </p:embeddedFont>
    <p:embeddedFont>
      <p:font typeface="Bebas Neue"/>
      <p:regular r:id="rId63"/>
    </p:embeddedFont>
    <p:embeddedFont>
      <p:font typeface="Russo One"/>
      <p:regular r:id="rId64"/>
    </p:embeddedFont>
    <p:embeddedFont>
      <p:font typeface="Proxima Nova Semibold"/>
      <p:regular r:id="rId65"/>
      <p:bold r:id="rId66"/>
      <p:boldItalic r:id="rId67"/>
    </p:embeddedFont>
    <p:embeddedFont>
      <p:font typeface="PT Sans"/>
      <p:regular r:id="rId68"/>
      <p:bold r:id="rId69"/>
      <p:italic r:id="rId70"/>
      <p:boldItalic r:id="rId71"/>
    </p:embeddedFont>
    <p:embeddedFont>
      <p:font typeface="Open Sans"/>
      <p:regular r:id="rId72"/>
      <p:bold r:id="rId73"/>
      <p:italic r:id="rId74"/>
      <p:boldItalic r:id="rId7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9D56AB1-76F7-4AB9-8963-D7E1AA2BB8D0}">
  <a:tblStyle styleId="{29D56AB1-76F7-4AB9-8963-D7E1AA2BB8D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E744953-5ABA-4047-9DDE-CE72D8A2FBAC}"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Roboto-regular.fntdata"/><Relationship Id="rId47" Type="http://schemas.openxmlformats.org/officeDocument/2006/relationships/slide" Target="slides/slide40.xml"/><Relationship Id="rId49"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OpenSans-bold.fntdata"/><Relationship Id="rId72" Type="http://schemas.openxmlformats.org/officeDocument/2006/relationships/font" Target="fonts/OpenSans-regular.fntdata"/><Relationship Id="rId31" Type="http://schemas.openxmlformats.org/officeDocument/2006/relationships/slide" Target="slides/slide24.xml"/><Relationship Id="rId75" Type="http://schemas.openxmlformats.org/officeDocument/2006/relationships/font" Target="fonts/OpenSans-boldItalic.fntdata"/><Relationship Id="rId30" Type="http://schemas.openxmlformats.org/officeDocument/2006/relationships/slide" Target="slides/slide23.xml"/><Relationship Id="rId74" Type="http://schemas.openxmlformats.org/officeDocument/2006/relationships/font" Target="fonts/OpenSans-italic.fntdata"/><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PTSans-boldItalic.fntdata"/><Relationship Id="rId70" Type="http://schemas.openxmlformats.org/officeDocument/2006/relationships/font" Target="fonts/PTSans-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naheim-regular.fntdata"/><Relationship Id="rId61" Type="http://schemas.openxmlformats.org/officeDocument/2006/relationships/font" Target="fonts/AmaticSC-bold.fntdata"/><Relationship Id="rId20" Type="http://schemas.openxmlformats.org/officeDocument/2006/relationships/slide" Target="slides/slide13.xml"/><Relationship Id="rId64" Type="http://schemas.openxmlformats.org/officeDocument/2006/relationships/font" Target="fonts/RussoOne-regular.fntdata"/><Relationship Id="rId63" Type="http://schemas.openxmlformats.org/officeDocument/2006/relationships/font" Target="fonts/BebasNeue-regular.fntdata"/><Relationship Id="rId22" Type="http://schemas.openxmlformats.org/officeDocument/2006/relationships/slide" Target="slides/slide15.xml"/><Relationship Id="rId66" Type="http://schemas.openxmlformats.org/officeDocument/2006/relationships/font" Target="fonts/ProximaNovaSemibold-bold.fntdata"/><Relationship Id="rId21" Type="http://schemas.openxmlformats.org/officeDocument/2006/relationships/slide" Target="slides/slide14.xml"/><Relationship Id="rId65" Type="http://schemas.openxmlformats.org/officeDocument/2006/relationships/font" Target="fonts/ProximaNovaSemibold-regular.fntdata"/><Relationship Id="rId24" Type="http://schemas.openxmlformats.org/officeDocument/2006/relationships/slide" Target="slides/slide17.xml"/><Relationship Id="rId68" Type="http://schemas.openxmlformats.org/officeDocument/2006/relationships/font" Target="fonts/PTSans-regular.fntdata"/><Relationship Id="rId23" Type="http://schemas.openxmlformats.org/officeDocument/2006/relationships/slide" Target="slides/slide16.xml"/><Relationship Id="rId67" Type="http://schemas.openxmlformats.org/officeDocument/2006/relationships/font" Target="fonts/ProximaNovaSemibold-boldItalic.fntdata"/><Relationship Id="rId60" Type="http://schemas.openxmlformats.org/officeDocument/2006/relationships/font" Target="fonts/AmaticSC-regular.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TSans-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oboto-boldItalic.fntdata"/><Relationship Id="rId50" Type="http://schemas.openxmlformats.org/officeDocument/2006/relationships/font" Target="fonts/Roboto-italic.fntdata"/><Relationship Id="rId53" Type="http://schemas.openxmlformats.org/officeDocument/2006/relationships/font" Target="fonts/ProximaNova-bold.fntdata"/><Relationship Id="rId52" Type="http://schemas.openxmlformats.org/officeDocument/2006/relationships/font" Target="fonts/ProximaNova-regular.fntdata"/><Relationship Id="rId11" Type="http://schemas.openxmlformats.org/officeDocument/2006/relationships/slide" Target="slides/slide4.xml"/><Relationship Id="rId55" Type="http://schemas.openxmlformats.org/officeDocument/2006/relationships/font" Target="fonts/ProximaNova-boldItalic.fntdata"/><Relationship Id="rId10" Type="http://schemas.openxmlformats.org/officeDocument/2006/relationships/slide" Target="slides/slide3.xml"/><Relationship Id="rId54" Type="http://schemas.openxmlformats.org/officeDocument/2006/relationships/font" Target="fonts/ProximaNova-italic.fntdata"/><Relationship Id="rId13" Type="http://schemas.openxmlformats.org/officeDocument/2006/relationships/slide" Target="slides/slide6.xml"/><Relationship Id="rId57" Type="http://schemas.openxmlformats.org/officeDocument/2006/relationships/font" Target="fonts/RobotoMedium-bold.fntdata"/><Relationship Id="rId12" Type="http://schemas.openxmlformats.org/officeDocument/2006/relationships/slide" Target="slides/slide5.xml"/><Relationship Id="rId56" Type="http://schemas.openxmlformats.org/officeDocument/2006/relationships/font" Target="fonts/RobotoMedium-regular.fntdata"/><Relationship Id="rId15" Type="http://schemas.openxmlformats.org/officeDocument/2006/relationships/slide" Target="slides/slide8.xml"/><Relationship Id="rId59" Type="http://schemas.openxmlformats.org/officeDocument/2006/relationships/font" Target="fonts/RobotoMedium-boldItalic.fntdata"/><Relationship Id="rId14" Type="http://schemas.openxmlformats.org/officeDocument/2006/relationships/slide" Target="slides/slide7.xml"/><Relationship Id="rId58" Type="http://schemas.openxmlformats.org/officeDocument/2006/relationships/font" Target="fonts/RobotoMedium-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3" name="Shape 1293"/>
        <p:cNvGrpSpPr/>
        <p:nvPr/>
      </p:nvGrpSpPr>
      <p:grpSpPr>
        <a:xfrm>
          <a:off x="0" y="0"/>
          <a:ext cx="0" cy="0"/>
          <a:chOff x="0" y="0"/>
          <a:chExt cx="0" cy="0"/>
        </a:xfrm>
      </p:grpSpPr>
      <p:sp>
        <p:nvSpPr>
          <p:cNvPr id="1294" name="Google Shape;1294;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5" name="Google Shape;1295;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1" name="Shape 1571"/>
        <p:cNvGrpSpPr/>
        <p:nvPr/>
      </p:nvGrpSpPr>
      <p:grpSpPr>
        <a:xfrm>
          <a:off x="0" y="0"/>
          <a:ext cx="0" cy="0"/>
          <a:chOff x="0" y="0"/>
          <a:chExt cx="0" cy="0"/>
        </a:xfrm>
      </p:grpSpPr>
      <p:sp>
        <p:nvSpPr>
          <p:cNvPr id="1572" name="Google Shape;1572;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3" name="Google Shape;1573;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9" name="Shape 1599"/>
        <p:cNvGrpSpPr/>
        <p:nvPr/>
      </p:nvGrpSpPr>
      <p:grpSpPr>
        <a:xfrm>
          <a:off x="0" y="0"/>
          <a:ext cx="0" cy="0"/>
          <a:chOff x="0" y="0"/>
          <a:chExt cx="0" cy="0"/>
        </a:xfrm>
      </p:grpSpPr>
      <p:sp>
        <p:nvSpPr>
          <p:cNvPr id="1600" name="Google Shape;1600;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1" name="Google Shape;1601;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3" name="Shape 1623"/>
        <p:cNvGrpSpPr/>
        <p:nvPr/>
      </p:nvGrpSpPr>
      <p:grpSpPr>
        <a:xfrm>
          <a:off x="0" y="0"/>
          <a:ext cx="0" cy="0"/>
          <a:chOff x="0" y="0"/>
          <a:chExt cx="0" cy="0"/>
        </a:xfrm>
      </p:grpSpPr>
      <p:sp>
        <p:nvSpPr>
          <p:cNvPr id="1624" name="Google Shape;1624;g18661f04b0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5" name="Google Shape;1625;g18661f04b0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4" name="Shape 1664"/>
        <p:cNvGrpSpPr/>
        <p:nvPr/>
      </p:nvGrpSpPr>
      <p:grpSpPr>
        <a:xfrm>
          <a:off x="0" y="0"/>
          <a:ext cx="0" cy="0"/>
          <a:chOff x="0" y="0"/>
          <a:chExt cx="0" cy="0"/>
        </a:xfrm>
      </p:grpSpPr>
      <p:sp>
        <p:nvSpPr>
          <p:cNvPr id="1665" name="Google Shape;1665;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6" name="Google Shape;1666;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8" name="Shape 1688"/>
        <p:cNvGrpSpPr/>
        <p:nvPr/>
      </p:nvGrpSpPr>
      <p:grpSpPr>
        <a:xfrm>
          <a:off x="0" y="0"/>
          <a:ext cx="0" cy="0"/>
          <a:chOff x="0" y="0"/>
          <a:chExt cx="0" cy="0"/>
        </a:xfrm>
      </p:grpSpPr>
      <p:sp>
        <p:nvSpPr>
          <p:cNvPr id="1689" name="Google Shape;1689;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0" name="Google Shape;1690;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9" name="Shape 1759"/>
        <p:cNvGrpSpPr/>
        <p:nvPr/>
      </p:nvGrpSpPr>
      <p:grpSpPr>
        <a:xfrm>
          <a:off x="0" y="0"/>
          <a:ext cx="0" cy="0"/>
          <a:chOff x="0" y="0"/>
          <a:chExt cx="0" cy="0"/>
        </a:xfrm>
      </p:grpSpPr>
      <p:sp>
        <p:nvSpPr>
          <p:cNvPr id="1760" name="Google Shape;1760;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1" name="Google Shape;1761;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8" name="Shape 1828"/>
        <p:cNvGrpSpPr/>
        <p:nvPr/>
      </p:nvGrpSpPr>
      <p:grpSpPr>
        <a:xfrm>
          <a:off x="0" y="0"/>
          <a:ext cx="0" cy="0"/>
          <a:chOff x="0" y="0"/>
          <a:chExt cx="0" cy="0"/>
        </a:xfrm>
      </p:grpSpPr>
      <p:sp>
        <p:nvSpPr>
          <p:cNvPr id="1829" name="Google Shape;1829;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0" name="Google Shape;1830;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7" name="Shape 1877"/>
        <p:cNvGrpSpPr/>
        <p:nvPr/>
      </p:nvGrpSpPr>
      <p:grpSpPr>
        <a:xfrm>
          <a:off x="0" y="0"/>
          <a:ext cx="0" cy="0"/>
          <a:chOff x="0" y="0"/>
          <a:chExt cx="0" cy="0"/>
        </a:xfrm>
      </p:grpSpPr>
      <p:sp>
        <p:nvSpPr>
          <p:cNvPr id="1878" name="Google Shape;1878;g18a6d08dc1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9" name="Google Shape;1879;g18a6d08dc1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5" name="Shape 1915"/>
        <p:cNvGrpSpPr/>
        <p:nvPr/>
      </p:nvGrpSpPr>
      <p:grpSpPr>
        <a:xfrm>
          <a:off x="0" y="0"/>
          <a:ext cx="0" cy="0"/>
          <a:chOff x="0" y="0"/>
          <a:chExt cx="0" cy="0"/>
        </a:xfrm>
      </p:grpSpPr>
      <p:sp>
        <p:nvSpPr>
          <p:cNvPr id="1916" name="Google Shape;1916;g1869d044d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7" name="Google Shape;1917;g1869d044d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8" name="Shape 1948"/>
        <p:cNvGrpSpPr/>
        <p:nvPr/>
      </p:nvGrpSpPr>
      <p:grpSpPr>
        <a:xfrm>
          <a:off x="0" y="0"/>
          <a:ext cx="0" cy="0"/>
          <a:chOff x="0" y="0"/>
          <a:chExt cx="0" cy="0"/>
        </a:xfrm>
      </p:grpSpPr>
      <p:sp>
        <p:nvSpPr>
          <p:cNvPr id="1949" name="Google Shape;1949;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0" name="Google Shape;1950;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3" name="Shape 1993"/>
        <p:cNvGrpSpPr/>
        <p:nvPr/>
      </p:nvGrpSpPr>
      <p:grpSpPr>
        <a:xfrm>
          <a:off x="0" y="0"/>
          <a:ext cx="0" cy="0"/>
          <a:chOff x="0" y="0"/>
          <a:chExt cx="0" cy="0"/>
        </a:xfrm>
      </p:grpSpPr>
      <p:sp>
        <p:nvSpPr>
          <p:cNvPr id="1994" name="Google Shape;1994;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5" name="Google Shape;1995;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4" name="Shape 2024"/>
        <p:cNvGrpSpPr/>
        <p:nvPr/>
      </p:nvGrpSpPr>
      <p:grpSpPr>
        <a:xfrm>
          <a:off x="0" y="0"/>
          <a:ext cx="0" cy="0"/>
          <a:chOff x="0" y="0"/>
          <a:chExt cx="0" cy="0"/>
        </a:xfrm>
      </p:grpSpPr>
      <p:sp>
        <p:nvSpPr>
          <p:cNvPr id="2025" name="Google Shape;2025;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6" name="Google Shape;2026;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1" name="Shape 2121"/>
        <p:cNvGrpSpPr/>
        <p:nvPr/>
      </p:nvGrpSpPr>
      <p:grpSpPr>
        <a:xfrm>
          <a:off x="0" y="0"/>
          <a:ext cx="0" cy="0"/>
          <a:chOff x="0" y="0"/>
          <a:chExt cx="0" cy="0"/>
        </a:xfrm>
      </p:grpSpPr>
      <p:sp>
        <p:nvSpPr>
          <p:cNvPr id="2122" name="Google Shape;2122;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3" name="Google Shape;2123;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5" name="Shape 2145"/>
        <p:cNvGrpSpPr/>
        <p:nvPr/>
      </p:nvGrpSpPr>
      <p:grpSpPr>
        <a:xfrm>
          <a:off x="0" y="0"/>
          <a:ext cx="0" cy="0"/>
          <a:chOff x="0" y="0"/>
          <a:chExt cx="0" cy="0"/>
        </a:xfrm>
      </p:grpSpPr>
      <p:sp>
        <p:nvSpPr>
          <p:cNvPr id="2146" name="Google Shape;2146;g1990e19f796_0_9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7" name="Google Shape;2147;g1990e19f796_0_9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1" name="Shape 2151"/>
        <p:cNvGrpSpPr/>
        <p:nvPr/>
      </p:nvGrpSpPr>
      <p:grpSpPr>
        <a:xfrm>
          <a:off x="0" y="0"/>
          <a:ext cx="0" cy="0"/>
          <a:chOff x="0" y="0"/>
          <a:chExt cx="0" cy="0"/>
        </a:xfrm>
      </p:grpSpPr>
      <p:sp>
        <p:nvSpPr>
          <p:cNvPr id="2152" name="Google Shape;2152;g1990e19f796_0_9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3" name="Google Shape;2153;g1990e19f796_0_9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7" name="Shape 2157"/>
        <p:cNvGrpSpPr/>
        <p:nvPr/>
      </p:nvGrpSpPr>
      <p:grpSpPr>
        <a:xfrm>
          <a:off x="0" y="0"/>
          <a:ext cx="0" cy="0"/>
          <a:chOff x="0" y="0"/>
          <a:chExt cx="0" cy="0"/>
        </a:xfrm>
      </p:grpSpPr>
      <p:sp>
        <p:nvSpPr>
          <p:cNvPr id="2158" name="Google Shape;2158;g1990e19f796_0_99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9" name="Google Shape;2159;g1990e19f796_0_99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8" name="Shape 2178"/>
        <p:cNvGrpSpPr/>
        <p:nvPr/>
      </p:nvGrpSpPr>
      <p:grpSpPr>
        <a:xfrm>
          <a:off x="0" y="0"/>
          <a:ext cx="0" cy="0"/>
          <a:chOff x="0" y="0"/>
          <a:chExt cx="0" cy="0"/>
        </a:xfrm>
      </p:grpSpPr>
      <p:sp>
        <p:nvSpPr>
          <p:cNvPr id="2179" name="Google Shape;2179;g1990e19f796_0_9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0" name="Google Shape;2180;g1990e19f796_0_9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4" name="Shape 2194"/>
        <p:cNvGrpSpPr/>
        <p:nvPr/>
      </p:nvGrpSpPr>
      <p:grpSpPr>
        <a:xfrm>
          <a:off x="0" y="0"/>
          <a:ext cx="0" cy="0"/>
          <a:chOff x="0" y="0"/>
          <a:chExt cx="0" cy="0"/>
        </a:xfrm>
      </p:grpSpPr>
      <p:sp>
        <p:nvSpPr>
          <p:cNvPr id="2195" name="Google Shape;2195;g1990e19f796_0_9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6" name="Google Shape;2196;g1990e19f796_0_9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3" name="Shape 2533"/>
        <p:cNvGrpSpPr/>
        <p:nvPr/>
      </p:nvGrpSpPr>
      <p:grpSpPr>
        <a:xfrm>
          <a:off x="0" y="0"/>
          <a:ext cx="0" cy="0"/>
          <a:chOff x="0" y="0"/>
          <a:chExt cx="0" cy="0"/>
        </a:xfrm>
      </p:grpSpPr>
      <p:sp>
        <p:nvSpPr>
          <p:cNvPr id="2534" name="Google Shape;2534;g1990e19f796_0_10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5" name="Google Shape;2535;g1990e19f796_0_10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4" name="Shape 4734"/>
        <p:cNvGrpSpPr/>
        <p:nvPr/>
      </p:nvGrpSpPr>
      <p:grpSpPr>
        <a:xfrm>
          <a:off x="0" y="0"/>
          <a:ext cx="0" cy="0"/>
          <a:chOff x="0" y="0"/>
          <a:chExt cx="0" cy="0"/>
        </a:xfrm>
      </p:grpSpPr>
      <p:sp>
        <p:nvSpPr>
          <p:cNvPr id="4735" name="Google Shape;4735;g1990e19f796_0_12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6" name="Google Shape;4736;g1990e19f796_0_12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7" name="Shape 1317"/>
        <p:cNvGrpSpPr/>
        <p:nvPr/>
      </p:nvGrpSpPr>
      <p:grpSpPr>
        <a:xfrm>
          <a:off x="0" y="0"/>
          <a:ext cx="0" cy="0"/>
          <a:chOff x="0" y="0"/>
          <a:chExt cx="0" cy="0"/>
        </a:xfrm>
      </p:grpSpPr>
      <p:sp>
        <p:nvSpPr>
          <p:cNvPr id="1318" name="Google Shape;1318;g19b670cc05a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9" name="Google Shape;1319;g19b670cc05a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3" name="Shape 5153"/>
        <p:cNvGrpSpPr/>
        <p:nvPr/>
      </p:nvGrpSpPr>
      <p:grpSpPr>
        <a:xfrm>
          <a:off x="0" y="0"/>
          <a:ext cx="0" cy="0"/>
          <a:chOff x="0" y="0"/>
          <a:chExt cx="0" cy="0"/>
        </a:xfrm>
      </p:grpSpPr>
      <p:sp>
        <p:nvSpPr>
          <p:cNvPr id="5154" name="Google Shape;5154;g1990e19f796_0_12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5" name="Google Shape;5155;g1990e19f796_0_12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3" name="Shape 5323"/>
        <p:cNvGrpSpPr/>
        <p:nvPr/>
      </p:nvGrpSpPr>
      <p:grpSpPr>
        <a:xfrm>
          <a:off x="0" y="0"/>
          <a:ext cx="0" cy="0"/>
          <a:chOff x="0" y="0"/>
          <a:chExt cx="0" cy="0"/>
        </a:xfrm>
      </p:grpSpPr>
      <p:sp>
        <p:nvSpPr>
          <p:cNvPr id="5324" name="Google Shape;5324;g1990e19f796_0_13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5" name="Google Shape;5325;g1990e19f796_0_13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8" name="Shape 5728"/>
        <p:cNvGrpSpPr/>
        <p:nvPr/>
      </p:nvGrpSpPr>
      <p:grpSpPr>
        <a:xfrm>
          <a:off x="0" y="0"/>
          <a:ext cx="0" cy="0"/>
          <a:chOff x="0" y="0"/>
          <a:chExt cx="0" cy="0"/>
        </a:xfrm>
      </p:grpSpPr>
      <p:sp>
        <p:nvSpPr>
          <p:cNvPr id="5729" name="Google Shape;5729;g1990e19f796_0_13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0" name="Google Shape;5730;g1990e19f796_0_13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8" name="Shape 6108"/>
        <p:cNvGrpSpPr/>
        <p:nvPr/>
      </p:nvGrpSpPr>
      <p:grpSpPr>
        <a:xfrm>
          <a:off x="0" y="0"/>
          <a:ext cx="0" cy="0"/>
          <a:chOff x="0" y="0"/>
          <a:chExt cx="0" cy="0"/>
        </a:xfrm>
      </p:grpSpPr>
      <p:sp>
        <p:nvSpPr>
          <p:cNvPr id="6109" name="Google Shape;6109;g1990e19f796_0_13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0" name="Google Shape;6110;g1990e19f796_0_13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2" name="Shape 6522"/>
        <p:cNvGrpSpPr/>
        <p:nvPr/>
      </p:nvGrpSpPr>
      <p:grpSpPr>
        <a:xfrm>
          <a:off x="0" y="0"/>
          <a:ext cx="0" cy="0"/>
          <a:chOff x="0" y="0"/>
          <a:chExt cx="0" cy="0"/>
        </a:xfrm>
      </p:grpSpPr>
      <p:sp>
        <p:nvSpPr>
          <p:cNvPr id="6523" name="Google Shape;6523;g1990e19f796_0_14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4" name="Google Shape;6524;g1990e19f796_0_14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3" name="Shape 6883"/>
        <p:cNvGrpSpPr/>
        <p:nvPr/>
      </p:nvGrpSpPr>
      <p:grpSpPr>
        <a:xfrm>
          <a:off x="0" y="0"/>
          <a:ext cx="0" cy="0"/>
          <a:chOff x="0" y="0"/>
          <a:chExt cx="0" cy="0"/>
        </a:xfrm>
      </p:grpSpPr>
      <p:sp>
        <p:nvSpPr>
          <p:cNvPr id="6884" name="Google Shape;6884;g1990e19f796_0_14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5" name="Google Shape;6885;g1990e19f796_0_14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3" name="Shape 7393"/>
        <p:cNvGrpSpPr/>
        <p:nvPr/>
      </p:nvGrpSpPr>
      <p:grpSpPr>
        <a:xfrm>
          <a:off x="0" y="0"/>
          <a:ext cx="0" cy="0"/>
          <a:chOff x="0" y="0"/>
          <a:chExt cx="0" cy="0"/>
        </a:xfrm>
      </p:grpSpPr>
      <p:sp>
        <p:nvSpPr>
          <p:cNvPr id="7394" name="Google Shape;7394;g1990e19f796_0_15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5" name="Google Shape;7395;g1990e19f796_0_15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3" name="Shape 8013"/>
        <p:cNvGrpSpPr/>
        <p:nvPr/>
      </p:nvGrpSpPr>
      <p:grpSpPr>
        <a:xfrm>
          <a:off x="0" y="0"/>
          <a:ext cx="0" cy="0"/>
          <a:chOff x="0" y="0"/>
          <a:chExt cx="0" cy="0"/>
        </a:xfrm>
      </p:grpSpPr>
      <p:sp>
        <p:nvSpPr>
          <p:cNvPr id="8014" name="Google Shape;8014;g1990e19f796_0_15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15" name="Google Shape;8015;g1990e19f796_0_15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7" name="Shape 8607"/>
        <p:cNvGrpSpPr/>
        <p:nvPr/>
      </p:nvGrpSpPr>
      <p:grpSpPr>
        <a:xfrm>
          <a:off x="0" y="0"/>
          <a:ext cx="0" cy="0"/>
          <a:chOff x="0" y="0"/>
          <a:chExt cx="0" cy="0"/>
        </a:xfrm>
      </p:grpSpPr>
      <p:sp>
        <p:nvSpPr>
          <p:cNvPr id="8608" name="Google Shape;8608;g1990e19f796_0_16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9" name="Google Shape;8609;g1990e19f796_0_16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8" name="Shape 8928"/>
        <p:cNvGrpSpPr/>
        <p:nvPr/>
      </p:nvGrpSpPr>
      <p:grpSpPr>
        <a:xfrm>
          <a:off x="0" y="0"/>
          <a:ext cx="0" cy="0"/>
          <a:chOff x="0" y="0"/>
          <a:chExt cx="0" cy="0"/>
        </a:xfrm>
      </p:grpSpPr>
      <p:sp>
        <p:nvSpPr>
          <p:cNvPr id="8929" name="Google Shape;8929;g1990e19f796_0_16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0" name="Google Shape;8930;g1990e19f796_0_16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6" name="Shape 9236"/>
        <p:cNvGrpSpPr/>
        <p:nvPr/>
      </p:nvGrpSpPr>
      <p:grpSpPr>
        <a:xfrm>
          <a:off x="0" y="0"/>
          <a:ext cx="0" cy="0"/>
          <a:chOff x="0" y="0"/>
          <a:chExt cx="0" cy="0"/>
        </a:xfrm>
      </p:grpSpPr>
      <p:sp>
        <p:nvSpPr>
          <p:cNvPr id="9237" name="Google Shape;9237;g1c5dd1cd33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8" name="Google Shape;9238;g1c5dd1cd33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3" name="Shape 1393"/>
        <p:cNvGrpSpPr/>
        <p:nvPr/>
      </p:nvGrpSpPr>
      <p:grpSpPr>
        <a:xfrm>
          <a:off x="0" y="0"/>
          <a:ext cx="0" cy="0"/>
          <a:chOff x="0" y="0"/>
          <a:chExt cx="0" cy="0"/>
        </a:xfrm>
      </p:grpSpPr>
      <p:sp>
        <p:nvSpPr>
          <p:cNvPr id="1394" name="Google Shape;1394;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5" name="Google Shape;1395;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 name="Google Shape;1448;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4" name="Shape 1464"/>
        <p:cNvGrpSpPr/>
        <p:nvPr/>
      </p:nvGrpSpPr>
      <p:grpSpPr>
        <a:xfrm>
          <a:off x="0" y="0"/>
          <a:ext cx="0" cy="0"/>
          <a:chOff x="0" y="0"/>
          <a:chExt cx="0" cy="0"/>
        </a:xfrm>
      </p:grpSpPr>
      <p:sp>
        <p:nvSpPr>
          <p:cNvPr id="1465" name="Google Shape;1465;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6" name="Google Shape;1466;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 name="Shape 1503"/>
        <p:cNvGrpSpPr/>
        <p:nvPr/>
      </p:nvGrpSpPr>
      <p:grpSpPr>
        <a:xfrm>
          <a:off x="0" y="0"/>
          <a:ext cx="0" cy="0"/>
          <a:chOff x="0" y="0"/>
          <a:chExt cx="0" cy="0"/>
        </a:xfrm>
      </p:grpSpPr>
      <p:sp>
        <p:nvSpPr>
          <p:cNvPr id="1504" name="Google Shape;1504;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 name="Google Shape;1505;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5" name="Shape 1545"/>
        <p:cNvGrpSpPr/>
        <p:nvPr/>
      </p:nvGrpSpPr>
      <p:grpSpPr>
        <a:xfrm>
          <a:off x="0" y="0"/>
          <a:ext cx="0" cy="0"/>
          <a:chOff x="0" y="0"/>
          <a:chExt cx="0" cy="0"/>
        </a:xfrm>
      </p:grpSpPr>
      <p:sp>
        <p:nvSpPr>
          <p:cNvPr id="1546" name="Google Shape;1546;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7" name="Google Shape;1547;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rot="5400000">
            <a:off x="6304362" y="2302262"/>
            <a:ext cx="3337200" cy="2353200"/>
            <a:chOff x="5093575" y="539500"/>
            <a:chExt cx="3337200" cy="2353200"/>
          </a:xfrm>
        </p:grpSpPr>
        <p:sp>
          <p:nvSpPr>
            <p:cNvPr id="10" name="Google Shape;10;p2"/>
            <p:cNvSpPr/>
            <p:nvPr/>
          </p:nvSpPr>
          <p:spPr>
            <a:xfrm>
              <a:off x="5093575" y="544300"/>
              <a:ext cx="3337200" cy="133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5400000">
              <a:off x="6782714" y="1244650"/>
              <a:ext cx="2353200" cy="942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 name="Google Shape;12;p2"/>
          <p:cNvGrpSpPr/>
          <p:nvPr/>
        </p:nvGrpSpPr>
        <p:grpSpPr>
          <a:xfrm>
            <a:off x="8148941" y="0"/>
            <a:ext cx="995070" cy="1658405"/>
            <a:chOff x="8148941" y="0"/>
            <a:chExt cx="995070" cy="1658405"/>
          </a:xfrm>
        </p:grpSpPr>
        <p:sp>
          <p:nvSpPr>
            <p:cNvPr id="13" name="Google Shape;13;p2"/>
            <p:cNvSpPr/>
            <p:nvPr/>
          </p:nvSpPr>
          <p:spPr>
            <a:xfrm rot="5400000">
              <a:off x="8978111" y="1658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8978111" y="4975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8978111" y="82916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5400000">
              <a:off x="8978111" y="116083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5400000">
              <a:off x="8978111" y="149250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5400000">
              <a:off x="8812277" y="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5400000">
              <a:off x="8812277" y="66333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5400000">
              <a:off x="8812277" y="99500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5400000">
              <a:off x="8646443" y="1658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5400000">
              <a:off x="8646443" y="4975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5400000">
              <a:off x="8646443" y="149250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5400000">
              <a:off x="8480609" y="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5400000">
              <a:off x="8480609" y="3316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5400000">
              <a:off x="8480609" y="66333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5400000">
              <a:off x="8314775" y="4975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5400000">
              <a:off x="8314775" y="149250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5400000">
              <a:off x="8148941" y="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5400000">
              <a:off x="8148941" y="3316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5400000">
              <a:off x="8148941" y="66333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5400000">
              <a:off x="8148941" y="132667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 name="Google Shape;33;p2"/>
          <p:cNvGrpSpPr/>
          <p:nvPr/>
        </p:nvGrpSpPr>
        <p:grpSpPr>
          <a:xfrm>
            <a:off x="-9" y="4272300"/>
            <a:ext cx="2321741" cy="663402"/>
            <a:chOff x="-9" y="4272300"/>
            <a:chExt cx="2321741" cy="663402"/>
          </a:xfrm>
        </p:grpSpPr>
        <p:sp>
          <p:nvSpPr>
            <p:cNvPr id="34" name="Google Shape;34;p2"/>
            <p:cNvSpPr/>
            <p:nvPr/>
          </p:nvSpPr>
          <p:spPr>
            <a:xfrm rot="5400000">
              <a:off x="2155832"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2155832"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5400000">
              <a:off x="1989998"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5400000">
              <a:off x="1989998"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5400000">
              <a:off x="1824164"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5400000">
              <a:off x="1824164"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5400000">
              <a:off x="1658331"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5400000">
              <a:off x="1658331"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5400000">
              <a:off x="1492497"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5400000">
              <a:off x="1492497"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rot="5400000">
              <a:off x="1326663"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5400000">
              <a:off x="1326663"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5400000">
              <a:off x="1160829"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5400000">
              <a:off x="1160829"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5400000">
              <a:off x="994995"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5400000">
              <a:off x="994995"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5400000">
              <a:off x="829161"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5400000">
              <a:off x="829161"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rot="5400000">
              <a:off x="663327"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5400000">
              <a:off x="663327"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5400000">
              <a:off x="497493"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rot="5400000">
              <a:off x="497493"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rot="5400000">
              <a:off x="331659"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rot="5400000">
              <a:off x="331659"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rot="5400000">
              <a:off x="165825"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rot="5400000">
              <a:off x="165825"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rot="5400000">
              <a:off x="-9"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5400000">
              <a:off x="-9"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2"/>
          <p:cNvSpPr/>
          <p:nvPr/>
        </p:nvSpPr>
        <p:spPr>
          <a:xfrm>
            <a:off x="0" y="0"/>
            <a:ext cx="1923300" cy="250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2"/>
          <p:cNvGrpSpPr/>
          <p:nvPr/>
        </p:nvGrpSpPr>
        <p:grpSpPr>
          <a:xfrm>
            <a:off x="1923311" y="8"/>
            <a:ext cx="1824239" cy="1160903"/>
            <a:chOff x="1923311" y="8"/>
            <a:chExt cx="1824239" cy="1160903"/>
          </a:xfrm>
        </p:grpSpPr>
        <p:sp>
          <p:nvSpPr>
            <p:cNvPr id="64" name="Google Shape;64;p2"/>
            <p:cNvSpPr/>
            <p:nvPr/>
          </p:nvSpPr>
          <p:spPr>
            <a:xfrm rot="5400000">
              <a:off x="3581650"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5400000">
              <a:off x="3249982"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5400000">
              <a:off x="3249982"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5400000">
              <a:off x="3249982"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5400000">
              <a:off x="3084148" y="66334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5400000">
              <a:off x="2918314"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5400000">
              <a:off x="2752481"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5400000">
              <a:off x="2752481" y="66334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5400000">
              <a:off x="2586647"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5400000">
              <a:off x="2586647"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5400000">
              <a:off x="2586647"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5400000">
              <a:off x="2420813"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5400000">
              <a:off x="2420813" y="33167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5400000">
              <a:off x="2420813" y="9950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5400000">
              <a:off x="2254979"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5400000">
              <a:off x="2254979"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5400000">
              <a:off x="2254979"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5400000">
              <a:off x="2089145"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5400000">
              <a:off x="2089145" y="66334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5400000">
              <a:off x="2089145" y="9950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5400000">
              <a:off x="1923311"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5400000">
              <a:off x="1923311"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5400000">
              <a:off x="1923311"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2"/>
          <p:cNvSpPr txBox="1"/>
          <p:nvPr>
            <p:ph type="ctrTitle"/>
          </p:nvPr>
        </p:nvSpPr>
        <p:spPr>
          <a:xfrm>
            <a:off x="713250" y="1153675"/>
            <a:ext cx="7717500" cy="19788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rgbClr val="191919"/>
              </a:buClr>
              <a:buSzPts val="5200"/>
              <a:buNone/>
              <a:defRPr sz="7900">
                <a:solidFill>
                  <a:srgbClr val="1B2A44"/>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88" name="Google Shape;88;p2"/>
          <p:cNvSpPr txBox="1"/>
          <p:nvPr>
            <p:ph idx="1" type="subTitle"/>
          </p:nvPr>
        </p:nvSpPr>
        <p:spPr>
          <a:xfrm>
            <a:off x="2117100" y="3286651"/>
            <a:ext cx="4909800" cy="515700"/>
          </a:xfrm>
          <a:prstGeom prst="rect">
            <a:avLst/>
          </a:prstGeom>
          <a:solidFill>
            <a:schemeClr val="lt2"/>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36" name="Shape 536"/>
        <p:cNvGrpSpPr/>
        <p:nvPr/>
      </p:nvGrpSpPr>
      <p:grpSpPr>
        <a:xfrm>
          <a:off x="0" y="0"/>
          <a:ext cx="0" cy="0"/>
          <a:chOff x="0" y="0"/>
          <a:chExt cx="0" cy="0"/>
        </a:xfrm>
      </p:grpSpPr>
      <p:grpSp>
        <p:nvGrpSpPr>
          <p:cNvPr id="537" name="Google Shape;537;p11"/>
          <p:cNvGrpSpPr/>
          <p:nvPr/>
        </p:nvGrpSpPr>
        <p:grpSpPr>
          <a:xfrm>
            <a:off x="5000" y="0"/>
            <a:ext cx="2656200" cy="4604100"/>
            <a:chOff x="5000" y="0"/>
            <a:chExt cx="2656200" cy="4604100"/>
          </a:xfrm>
        </p:grpSpPr>
        <p:sp>
          <p:nvSpPr>
            <p:cNvPr id="538" name="Google Shape;538;p11"/>
            <p:cNvSpPr/>
            <p:nvPr/>
          </p:nvSpPr>
          <p:spPr>
            <a:xfrm>
              <a:off x="5000" y="0"/>
              <a:ext cx="2656200" cy="212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1"/>
            <p:cNvSpPr/>
            <p:nvPr/>
          </p:nvSpPr>
          <p:spPr>
            <a:xfrm>
              <a:off x="713225" y="0"/>
              <a:ext cx="771600" cy="460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11"/>
          <p:cNvGrpSpPr/>
          <p:nvPr/>
        </p:nvGrpSpPr>
        <p:grpSpPr>
          <a:xfrm rot="10800000">
            <a:off x="6201325" y="2641325"/>
            <a:ext cx="2942675" cy="2508300"/>
            <a:chOff x="1518100" y="0"/>
            <a:chExt cx="2942675" cy="2508300"/>
          </a:xfrm>
        </p:grpSpPr>
        <p:sp>
          <p:nvSpPr>
            <p:cNvPr id="541" name="Google Shape;541;p11"/>
            <p:cNvSpPr/>
            <p:nvPr/>
          </p:nvSpPr>
          <p:spPr>
            <a:xfrm>
              <a:off x="1518100" y="0"/>
              <a:ext cx="1118400" cy="250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1"/>
            <p:cNvSpPr/>
            <p:nvPr/>
          </p:nvSpPr>
          <p:spPr>
            <a:xfrm rot="5400000">
              <a:off x="4294875"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1"/>
            <p:cNvSpPr/>
            <p:nvPr/>
          </p:nvSpPr>
          <p:spPr>
            <a:xfrm rot="5400000">
              <a:off x="3963207"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1"/>
            <p:cNvSpPr/>
            <p:nvPr/>
          </p:nvSpPr>
          <p:spPr>
            <a:xfrm rot="5400000">
              <a:off x="3963207"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1"/>
            <p:cNvSpPr/>
            <p:nvPr/>
          </p:nvSpPr>
          <p:spPr>
            <a:xfrm rot="5400000">
              <a:off x="3963207"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1"/>
            <p:cNvSpPr/>
            <p:nvPr/>
          </p:nvSpPr>
          <p:spPr>
            <a:xfrm rot="5400000">
              <a:off x="3797373" y="66334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1"/>
            <p:cNvSpPr/>
            <p:nvPr/>
          </p:nvSpPr>
          <p:spPr>
            <a:xfrm rot="5400000">
              <a:off x="3631539"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rot="5400000">
              <a:off x="3465706"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rot="5400000">
              <a:off x="3465706" y="66334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1"/>
            <p:cNvSpPr/>
            <p:nvPr/>
          </p:nvSpPr>
          <p:spPr>
            <a:xfrm rot="5400000">
              <a:off x="3299872"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1"/>
            <p:cNvSpPr/>
            <p:nvPr/>
          </p:nvSpPr>
          <p:spPr>
            <a:xfrm rot="5400000">
              <a:off x="3299872"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1"/>
            <p:cNvSpPr/>
            <p:nvPr/>
          </p:nvSpPr>
          <p:spPr>
            <a:xfrm rot="5400000">
              <a:off x="3299872"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1"/>
            <p:cNvSpPr/>
            <p:nvPr/>
          </p:nvSpPr>
          <p:spPr>
            <a:xfrm rot="5400000">
              <a:off x="3134038"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1"/>
            <p:cNvSpPr/>
            <p:nvPr/>
          </p:nvSpPr>
          <p:spPr>
            <a:xfrm rot="5400000">
              <a:off x="3134038" y="33167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1"/>
            <p:cNvSpPr/>
            <p:nvPr/>
          </p:nvSpPr>
          <p:spPr>
            <a:xfrm rot="5400000">
              <a:off x="3134038" y="9950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1"/>
            <p:cNvSpPr/>
            <p:nvPr/>
          </p:nvSpPr>
          <p:spPr>
            <a:xfrm rot="5400000">
              <a:off x="2968204"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rot="5400000">
              <a:off x="2968204"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rot="5400000">
              <a:off x="2968204"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rot="5400000">
              <a:off x="2802370"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rot="5400000">
              <a:off x="2802370" y="66334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rot="5400000">
              <a:off x="2802370" y="9950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1"/>
            <p:cNvSpPr/>
            <p:nvPr/>
          </p:nvSpPr>
          <p:spPr>
            <a:xfrm rot="5400000">
              <a:off x="2636536"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1"/>
            <p:cNvSpPr/>
            <p:nvPr/>
          </p:nvSpPr>
          <p:spPr>
            <a:xfrm rot="5400000">
              <a:off x="2636536"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rot="5400000">
              <a:off x="2636536"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 name="Google Shape;565;p11"/>
          <p:cNvGrpSpPr/>
          <p:nvPr/>
        </p:nvGrpSpPr>
        <p:grpSpPr>
          <a:xfrm>
            <a:off x="5993084" y="124888"/>
            <a:ext cx="3150911" cy="829235"/>
            <a:chOff x="5993084" y="124888"/>
            <a:chExt cx="3150911" cy="829235"/>
          </a:xfrm>
        </p:grpSpPr>
        <p:sp>
          <p:nvSpPr>
            <p:cNvPr id="566" name="Google Shape;566;p11"/>
            <p:cNvSpPr/>
            <p:nvPr/>
          </p:nvSpPr>
          <p:spPr>
            <a:xfrm rot="5400000">
              <a:off x="8978095"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1"/>
            <p:cNvSpPr/>
            <p:nvPr/>
          </p:nvSpPr>
          <p:spPr>
            <a:xfrm rot="5400000">
              <a:off x="8978095"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1"/>
            <p:cNvSpPr/>
            <p:nvPr/>
          </p:nvSpPr>
          <p:spPr>
            <a:xfrm rot="5400000">
              <a:off x="8978095"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rot="5400000">
              <a:off x="8812261"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rot="5400000">
              <a:off x="8812261"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rot="5400000">
              <a:off x="8646427"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1"/>
            <p:cNvSpPr/>
            <p:nvPr/>
          </p:nvSpPr>
          <p:spPr>
            <a:xfrm rot="5400000">
              <a:off x="8646427"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1"/>
            <p:cNvSpPr/>
            <p:nvPr/>
          </p:nvSpPr>
          <p:spPr>
            <a:xfrm rot="5400000">
              <a:off x="8646427"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rot="5400000">
              <a:off x="8480593"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rot="5400000">
              <a:off x="8480593"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rot="5400000">
              <a:off x="8314759"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rot="5400000">
              <a:off x="8314759"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rot="5400000">
              <a:off x="8314759"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1"/>
            <p:cNvSpPr/>
            <p:nvPr/>
          </p:nvSpPr>
          <p:spPr>
            <a:xfrm rot="5400000">
              <a:off x="8148925"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1"/>
            <p:cNvSpPr/>
            <p:nvPr/>
          </p:nvSpPr>
          <p:spPr>
            <a:xfrm rot="5400000">
              <a:off x="8148925"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rot="5400000">
              <a:off x="7983091"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rot="5400000">
              <a:off x="7983091"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1"/>
            <p:cNvSpPr/>
            <p:nvPr/>
          </p:nvSpPr>
          <p:spPr>
            <a:xfrm rot="5400000">
              <a:off x="7983091"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1"/>
            <p:cNvSpPr/>
            <p:nvPr/>
          </p:nvSpPr>
          <p:spPr>
            <a:xfrm rot="5400000">
              <a:off x="7817257"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1"/>
            <p:cNvSpPr/>
            <p:nvPr/>
          </p:nvSpPr>
          <p:spPr>
            <a:xfrm rot="5400000">
              <a:off x="7817257"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1"/>
            <p:cNvSpPr/>
            <p:nvPr/>
          </p:nvSpPr>
          <p:spPr>
            <a:xfrm rot="5400000">
              <a:off x="7651423"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1"/>
            <p:cNvSpPr/>
            <p:nvPr/>
          </p:nvSpPr>
          <p:spPr>
            <a:xfrm rot="5400000">
              <a:off x="7651423"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rot="5400000">
              <a:off x="7651423"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rot="5400000">
              <a:off x="7485589"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rot="5400000">
              <a:off x="7485589"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rot="5400000">
              <a:off x="7319756"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rot="5400000">
              <a:off x="7319756"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1"/>
            <p:cNvSpPr/>
            <p:nvPr/>
          </p:nvSpPr>
          <p:spPr>
            <a:xfrm rot="5400000">
              <a:off x="7319756"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1"/>
            <p:cNvSpPr/>
            <p:nvPr/>
          </p:nvSpPr>
          <p:spPr>
            <a:xfrm rot="5400000">
              <a:off x="7153922"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rot="5400000">
              <a:off x="7153922"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rot="5400000">
              <a:off x="6988088"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rot="5400000">
              <a:off x="6988088"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1"/>
            <p:cNvSpPr/>
            <p:nvPr/>
          </p:nvSpPr>
          <p:spPr>
            <a:xfrm rot="5400000">
              <a:off x="6988088"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1"/>
            <p:cNvSpPr/>
            <p:nvPr/>
          </p:nvSpPr>
          <p:spPr>
            <a:xfrm rot="5400000">
              <a:off x="6822254"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rot="5400000">
              <a:off x="6822254"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rot="5400000">
              <a:off x="6656420"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rot="5400000">
              <a:off x="6656420"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1"/>
            <p:cNvSpPr/>
            <p:nvPr/>
          </p:nvSpPr>
          <p:spPr>
            <a:xfrm rot="5400000">
              <a:off x="6490586"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rot="5400000">
              <a:off x="6490586"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rot="5400000">
              <a:off x="6324752"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rot="5400000">
              <a:off x="6324752"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rot="5400000">
              <a:off x="6158918"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rot="5400000">
              <a:off x="5993084"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 name="Google Shape;609;p11"/>
          <p:cNvSpPr txBox="1"/>
          <p:nvPr>
            <p:ph hasCustomPrompt="1" type="title"/>
          </p:nvPr>
        </p:nvSpPr>
        <p:spPr>
          <a:xfrm>
            <a:off x="713225" y="1655850"/>
            <a:ext cx="7717500" cy="1235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0" name="Google Shape;610;p11"/>
          <p:cNvSpPr txBox="1"/>
          <p:nvPr>
            <p:ph idx="1" type="subTitle"/>
          </p:nvPr>
        </p:nvSpPr>
        <p:spPr>
          <a:xfrm>
            <a:off x="713250" y="2914918"/>
            <a:ext cx="77175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11" name="Shape 61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12" name="Shape 612"/>
        <p:cNvGrpSpPr/>
        <p:nvPr/>
      </p:nvGrpSpPr>
      <p:grpSpPr>
        <a:xfrm>
          <a:off x="0" y="0"/>
          <a:ext cx="0" cy="0"/>
          <a:chOff x="0" y="0"/>
          <a:chExt cx="0" cy="0"/>
        </a:xfrm>
      </p:grpSpPr>
      <p:grpSp>
        <p:nvGrpSpPr>
          <p:cNvPr id="613" name="Google Shape;613;p13"/>
          <p:cNvGrpSpPr/>
          <p:nvPr/>
        </p:nvGrpSpPr>
        <p:grpSpPr>
          <a:xfrm>
            <a:off x="5988105" y="5"/>
            <a:ext cx="3150909" cy="497568"/>
            <a:chOff x="5988105" y="5"/>
            <a:chExt cx="3150909" cy="497568"/>
          </a:xfrm>
        </p:grpSpPr>
        <p:sp>
          <p:nvSpPr>
            <p:cNvPr id="614" name="Google Shape;614;p13"/>
            <p:cNvSpPr/>
            <p:nvPr/>
          </p:nvSpPr>
          <p:spPr>
            <a:xfrm rot="10800000">
              <a:off x="8973114"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3"/>
            <p:cNvSpPr/>
            <p:nvPr/>
          </p:nvSpPr>
          <p:spPr>
            <a:xfrm rot="10800000">
              <a:off x="8641446"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3"/>
            <p:cNvSpPr/>
            <p:nvPr/>
          </p:nvSpPr>
          <p:spPr>
            <a:xfrm rot="10800000">
              <a:off x="830977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p:nvPr/>
          </p:nvSpPr>
          <p:spPr>
            <a:xfrm rot="10800000">
              <a:off x="7978111"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3"/>
            <p:cNvSpPr/>
            <p:nvPr/>
          </p:nvSpPr>
          <p:spPr>
            <a:xfrm rot="10800000">
              <a:off x="7646443"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3"/>
            <p:cNvSpPr/>
            <p:nvPr/>
          </p:nvSpPr>
          <p:spPr>
            <a:xfrm rot="10800000">
              <a:off x="731477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3"/>
            <p:cNvSpPr/>
            <p:nvPr/>
          </p:nvSpPr>
          <p:spPr>
            <a:xfrm rot="10800000">
              <a:off x="698310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p:nvPr/>
          </p:nvSpPr>
          <p:spPr>
            <a:xfrm rot="10800000">
              <a:off x="6651440"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3"/>
            <p:cNvSpPr/>
            <p:nvPr/>
          </p:nvSpPr>
          <p:spPr>
            <a:xfrm rot="10800000">
              <a:off x="6319772"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3"/>
            <p:cNvSpPr/>
            <p:nvPr/>
          </p:nvSpPr>
          <p:spPr>
            <a:xfrm rot="10800000">
              <a:off x="598810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3"/>
            <p:cNvSpPr/>
            <p:nvPr/>
          </p:nvSpPr>
          <p:spPr>
            <a:xfrm rot="10800000">
              <a:off x="8807280"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3"/>
            <p:cNvSpPr/>
            <p:nvPr/>
          </p:nvSpPr>
          <p:spPr>
            <a:xfrm rot="10800000">
              <a:off x="8475612"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3"/>
            <p:cNvSpPr/>
            <p:nvPr/>
          </p:nvSpPr>
          <p:spPr>
            <a:xfrm rot="10800000">
              <a:off x="8143944"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3"/>
            <p:cNvSpPr/>
            <p:nvPr/>
          </p:nvSpPr>
          <p:spPr>
            <a:xfrm rot="10800000">
              <a:off x="7812277"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3"/>
            <p:cNvSpPr/>
            <p:nvPr/>
          </p:nvSpPr>
          <p:spPr>
            <a:xfrm rot="10800000">
              <a:off x="7480609"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3"/>
            <p:cNvSpPr/>
            <p:nvPr/>
          </p:nvSpPr>
          <p:spPr>
            <a:xfrm rot="10800000">
              <a:off x="7148941"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3"/>
            <p:cNvSpPr/>
            <p:nvPr/>
          </p:nvSpPr>
          <p:spPr>
            <a:xfrm rot="10800000">
              <a:off x="6817274"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3"/>
            <p:cNvSpPr/>
            <p:nvPr/>
          </p:nvSpPr>
          <p:spPr>
            <a:xfrm rot="10800000">
              <a:off x="6485606"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3"/>
            <p:cNvSpPr/>
            <p:nvPr/>
          </p:nvSpPr>
          <p:spPr>
            <a:xfrm rot="10800000">
              <a:off x="6153938"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3"/>
            <p:cNvSpPr/>
            <p:nvPr/>
          </p:nvSpPr>
          <p:spPr>
            <a:xfrm rot="10800000">
              <a:off x="8973114"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3"/>
            <p:cNvSpPr/>
            <p:nvPr/>
          </p:nvSpPr>
          <p:spPr>
            <a:xfrm rot="10800000">
              <a:off x="8641446"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3"/>
            <p:cNvSpPr/>
            <p:nvPr/>
          </p:nvSpPr>
          <p:spPr>
            <a:xfrm rot="10800000">
              <a:off x="830977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3"/>
            <p:cNvSpPr/>
            <p:nvPr/>
          </p:nvSpPr>
          <p:spPr>
            <a:xfrm rot="10800000">
              <a:off x="7978111"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3"/>
            <p:cNvSpPr/>
            <p:nvPr/>
          </p:nvSpPr>
          <p:spPr>
            <a:xfrm rot="10800000">
              <a:off x="7646443"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3"/>
            <p:cNvSpPr/>
            <p:nvPr/>
          </p:nvSpPr>
          <p:spPr>
            <a:xfrm rot="10800000">
              <a:off x="731477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3"/>
            <p:cNvSpPr/>
            <p:nvPr/>
          </p:nvSpPr>
          <p:spPr>
            <a:xfrm rot="10800000">
              <a:off x="698310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3"/>
            <p:cNvSpPr/>
            <p:nvPr/>
          </p:nvSpPr>
          <p:spPr>
            <a:xfrm rot="10800000">
              <a:off x="6651440"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3"/>
            <p:cNvSpPr/>
            <p:nvPr/>
          </p:nvSpPr>
          <p:spPr>
            <a:xfrm rot="10800000">
              <a:off x="6319772"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3"/>
            <p:cNvSpPr/>
            <p:nvPr/>
          </p:nvSpPr>
          <p:spPr>
            <a:xfrm rot="10800000">
              <a:off x="598810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13"/>
          <p:cNvGrpSpPr/>
          <p:nvPr/>
        </p:nvGrpSpPr>
        <p:grpSpPr>
          <a:xfrm>
            <a:off x="-5129" y="4320399"/>
            <a:ext cx="829236" cy="829235"/>
            <a:chOff x="-9" y="4320399"/>
            <a:chExt cx="829236" cy="829235"/>
          </a:xfrm>
        </p:grpSpPr>
        <p:sp>
          <p:nvSpPr>
            <p:cNvPr id="644" name="Google Shape;644;p13"/>
            <p:cNvSpPr/>
            <p:nvPr/>
          </p:nvSpPr>
          <p:spPr>
            <a:xfrm rot="5400000">
              <a:off x="663327" y="498373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3"/>
            <p:cNvSpPr/>
            <p:nvPr/>
          </p:nvSpPr>
          <p:spPr>
            <a:xfrm rot="5400000">
              <a:off x="497493" y="481790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3"/>
            <p:cNvSpPr/>
            <p:nvPr/>
          </p:nvSpPr>
          <p:spPr>
            <a:xfrm rot="5400000">
              <a:off x="331659" y="498373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3"/>
            <p:cNvSpPr/>
            <p:nvPr/>
          </p:nvSpPr>
          <p:spPr>
            <a:xfrm rot="5400000">
              <a:off x="165825" y="481790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3"/>
            <p:cNvSpPr/>
            <p:nvPr/>
          </p:nvSpPr>
          <p:spPr>
            <a:xfrm rot="5400000">
              <a:off x="-9" y="432039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3"/>
            <p:cNvSpPr/>
            <p:nvPr/>
          </p:nvSpPr>
          <p:spPr>
            <a:xfrm rot="5400000">
              <a:off x="-9" y="465206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3"/>
            <p:cNvSpPr/>
            <p:nvPr/>
          </p:nvSpPr>
          <p:spPr>
            <a:xfrm rot="5400000">
              <a:off x="-9" y="498373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
        <p:nvSpPr>
          <p:cNvPr id="652" name="Google Shape;652;p13"/>
          <p:cNvSpPr txBox="1"/>
          <p:nvPr>
            <p:ph hasCustomPrompt="1" idx="2" type="title"/>
          </p:nvPr>
        </p:nvSpPr>
        <p:spPr>
          <a:xfrm>
            <a:off x="720000" y="1310046"/>
            <a:ext cx="734700" cy="447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3" name="Google Shape;653;p13"/>
          <p:cNvSpPr txBox="1"/>
          <p:nvPr>
            <p:ph hasCustomPrompt="1" idx="3" type="title"/>
          </p:nvPr>
        </p:nvSpPr>
        <p:spPr>
          <a:xfrm>
            <a:off x="720000" y="2946091"/>
            <a:ext cx="734700" cy="447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4" name="Google Shape;654;p13"/>
          <p:cNvSpPr txBox="1"/>
          <p:nvPr>
            <p:ph hasCustomPrompt="1" idx="4" type="title"/>
          </p:nvPr>
        </p:nvSpPr>
        <p:spPr>
          <a:xfrm>
            <a:off x="3419275" y="1310046"/>
            <a:ext cx="734700" cy="447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5" name="Google Shape;655;p13"/>
          <p:cNvSpPr txBox="1"/>
          <p:nvPr>
            <p:ph hasCustomPrompt="1" idx="5" type="title"/>
          </p:nvPr>
        </p:nvSpPr>
        <p:spPr>
          <a:xfrm>
            <a:off x="3419275" y="2946091"/>
            <a:ext cx="734700" cy="447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6" name="Google Shape;656;p13"/>
          <p:cNvSpPr txBox="1"/>
          <p:nvPr>
            <p:ph hasCustomPrompt="1" idx="6" type="title"/>
          </p:nvPr>
        </p:nvSpPr>
        <p:spPr>
          <a:xfrm>
            <a:off x="6118550" y="1310046"/>
            <a:ext cx="734700" cy="447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7" name="Google Shape;657;p13"/>
          <p:cNvSpPr txBox="1"/>
          <p:nvPr>
            <p:ph hasCustomPrompt="1" idx="7" type="title"/>
          </p:nvPr>
        </p:nvSpPr>
        <p:spPr>
          <a:xfrm>
            <a:off x="6118550" y="2946091"/>
            <a:ext cx="734700" cy="447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8" name="Google Shape;658;p13"/>
          <p:cNvSpPr txBox="1"/>
          <p:nvPr>
            <p:ph idx="1" type="subTitle"/>
          </p:nvPr>
        </p:nvSpPr>
        <p:spPr>
          <a:xfrm>
            <a:off x="720000" y="1833838"/>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59" name="Google Shape;659;p13"/>
          <p:cNvSpPr txBox="1"/>
          <p:nvPr>
            <p:ph idx="8" type="subTitle"/>
          </p:nvPr>
        </p:nvSpPr>
        <p:spPr>
          <a:xfrm>
            <a:off x="3419275" y="1833838"/>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60" name="Google Shape;660;p13"/>
          <p:cNvSpPr txBox="1"/>
          <p:nvPr>
            <p:ph idx="9" type="subTitle"/>
          </p:nvPr>
        </p:nvSpPr>
        <p:spPr>
          <a:xfrm>
            <a:off x="6118550" y="1833838"/>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61" name="Google Shape;661;p13"/>
          <p:cNvSpPr txBox="1"/>
          <p:nvPr>
            <p:ph idx="13" type="subTitle"/>
          </p:nvPr>
        </p:nvSpPr>
        <p:spPr>
          <a:xfrm>
            <a:off x="720000" y="3469900"/>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62" name="Google Shape;662;p13"/>
          <p:cNvSpPr txBox="1"/>
          <p:nvPr>
            <p:ph idx="14" type="subTitle"/>
          </p:nvPr>
        </p:nvSpPr>
        <p:spPr>
          <a:xfrm>
            <a:off x="3419275" y="3469900"/>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63" name="Google Shape;663;p13"/>
          <p:cNvSpPr txBox="1"/>
          <p:nvPr>
            <p:ph idx="15" type="subTitle"/>
          </p:nvPr>
        </p:nvSpPr>
        <p:spPr>
          <a:xfrm>
            <a:off x="6118550" y="3469900"/>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64" name="Google Shape;664;p13"/>
          <p:cNvSpPr txBox="1"/>
          <p:nvPr>
            <p:ph idx="16" type="subTitle"/>
          </p:nvPr>
        </p:nvSpPr>
        <p:spPr>
          <a:xfrm>
            <a:off x="719977" y="2075938"/>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65" name="Google Shape;665;p13"/>
          <p:cNvSpPr txBox="1"/>
          <p:nvPr>
            <p:ph idx="17" type="subTitle"/>
          </p:nvPr>
        </p:nvSpPr>
        <p:spPr>
          <a:xfrm>
            <a:off x="3419265" y="2075938"/>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66" name="Google Shape;666;p13"/>
          <p:cNvSpPr txBox="1"/>
          <p:nvPr>
            <p:ph idx="18" type="subTitle"/>
          </p:nvPr>
        </p:nvSpPr>
        <p:spPr>
          <a:xfrm>
            <a:off x="6118552" y="2075938"/>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67" name="Google Shape;667;p13"/>
          <p:cNvSpPr txBox="1"/>
          <p:nvPr>
            <p:ph idx="19" type="subTitle"/>
          </p:nvPr>
        </p:nvSpPr>
        <p:spPr>
          <a:xfrm>
            <a:off x="719977" y="37120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68" name="Google Shape;668;p13"/>
          <p:cNvSpPr txBox="1"/>
          <p:nvPr>
            <p:ph idx="20" type="subTitle"/>
          </p:nvPr>
        </p:nvSpPr>
        <p:spPr>
          <a:xfrm>
            <a:off x="3419265" y="37120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69" name="Google Shape;669;p13"/>
          <p:cNvSpPr txBox="1"/>
          <p:nvPr>
            <p:ph idx="21" type="subTitle"/>
          </p:nvPr>
        </p:nvSpPr>
        <p:spPr>
          <a:xfrm>
            <a:off x="6118552" y="37120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670" name="Google Shape;670;p13"/>
          <p:cNvGrpSpPr/>
          <p:nvPr/>
        </p:nvGrpSpPr>
        <p:grpSpPr>
          <a:xfrm>
            <a:off x="6226695" y="4652049"/>
            <a:ext cx="995070" cy="497568"/>
            <a:chOff x="6226695" y="4652049"/>
            <a:chExt cx="995070" cy="497568"/>
          </a:xfrm>
        </p:grpSpPr>
        <p:sp>
          <p:nvSpPr>
            <p:cNvPr id="671" name="Google Shape;671;p13"/>
            <p:cNvSpPr/>
            <p:nvPr/>
          </p:nvSpPr>
          <p:spPr>
            <a:xfrm rot="-5400000">
              <a:off x="6226695" y="498371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3"/>
            <p:cNvSpPr/>
            <p:nvPr/>
          </p:nvSpPr>
          <p:spPr>
            <a:xfrm rot="-5400000">
              <a:off x="6392529" y="481788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3"/>
            <p:cNvSpPr/>
            <p:nvPr/>
          </p:nvSpPr>
          <p:spPr>
            <a:xfrm rot="-5400000">
              <a:off x="6558363" y="498371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3"/>
            <p:cNvSpPr/>
            <p:nvPr/>
          </p:nvSpPr>
          <p:spPr>
            <a:xfrm rot="-5400000">
              <a:off x="6558363" y="465204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3"/>
            <p:cNvSpPr/>
            <p:nvPr/>
          </p:nvSpPr>
          <p:spPr>
            <a:xfrm rot="-5400000">
              <a:off x="6724196" y="481788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3"/>
            <p:cNvSpPr/>
            <p:nvPr/>
          </p:nvSpPr>
          <p:spPr>
            <a:xfrm rot="-5400000">
              <a:off x="6890030" y="498371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3"/>
            <p:cNvSpPr/>
            <p:nvPr/>
          </p:nvSpPr>
          <p:spPr>
            <a:xfrm rot="-5400000">
              <a:off x="7055864" y="481788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 name="Google Shape;678;p13"/>
          <p:cNvSpPr/>
          <p:nvPr/>
        </p:nvSpPr>
        <p:spPr>
          <a:xfrm>
            <a:off x="-125" y="0"/>
            <a:ext cx="713400" cy="351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3"/>
          <p:cNvSpPr/>
          <p:nvPr/>
        </p:nvSpPr>
        <p:spPr>
          <a:xfrm>
            <a:off x="8430725" y="3969400"/>
            <a:ext cx="713400" cy="1180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680" name="Shape 680"/>
        <p:cNvGrpSpPr/>
        <p:nvPr/>
      </p:nvGrpSpPr>
      <p:grpSpPr>
        <a:xfrm>
          <a:off x="0" y="0"/>
          <a:ext cx="0" cy="0"/>
          <a:chOff x="0" y="0"/>
          <a:chExt cx="0" cy="0"/>
        </a:xfrm>
      </p:grpSpPr>
      <p:sp>
        <p:nvSpPr>
          <p:cNvPr id="681" name="Google Shape;681;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
        <p:nvSpPr>
          <p:cNvPr id="682" name="Google Shape;682;p14"/>
          <p:cNvSpPr txBox="1"/>
          <p:nvPr>
            <p:ph idx="1" type="subTitle"/>
          </p:nvPr>
        </p:nvSpPr>
        <p:spPr>
          <a:xfrm>
            <a:off x="720025" y="2326725"/>
            <a:ext cx="2305500" cy="12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83" name="Google Shape;683;p14"/>
          <p:cNvSpPr txBox="1"/>
          <p:nvPr>
            <p:ph idx="2" type="subTitle"/>
          </p:nvPr>
        </p:nvSpPr>
        <p:spPr>
          <a:xfrm>
            <a:off x="3419220" y="2326725"/>
            <a:ext cx="2305500" cy="12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84" name="Google Shape;684;p14"/>
          <p:cNvSpPr txBox="1"/>
          <p:nvPr>
            <p:ph idx="3" type="subTitle"/>
          </p:nvPr>
        </p:nvSpPr>
        <p:spPr>
          <a:xfrm>
            <a:off x="6118422" y="2326725"/>
            <a:ext cx="2305500" cy="12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85" name="Google Shape;685;p14"/>
          <p:cNvSpPr txBox="1"/>
          <p:nvPr>
            <p:ph idx="4" type="subTitle"/>
          </p:nvPr>
        </p:nvSpPr>
        <p:spPr>
          <a:xfrm>
            <a:off x="720037" y="1920175"/>
            <a:ext cx="23055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86" name="Google Shape;686;p14"/>
          <p:cNvSpPr txBox="1"/>
          <p:nvPr>
            <p:ph idx="5" type="subTitle"/>
          </p:nvPr>
        </p:nvSpPr>
        <p:spPr>
          <a:xfrm>
            <a:off x="3419232" y="1920175"/>
            <a:ext cx="23055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87" name="Google Shape;687;p14"/>
          <p:cNvSpPr txBox="1"/>
          <p:nvPr>
            <p:ph idx="6" type="subTitle"/>
          </p:nvPr>
        </p:nvSpPr>
        <p:spPr>
          <a:xfrm>
            <a:off x="6118426" y="1920175"/>
            <a:ext cx="23055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688" name="Google Shape;688;p14"/>
          <p:cNvGrpSpPr/>
          <p:nvPr/>
        </p:nvGrpSpPr>
        <p:grpSpPr>
          <a:xfrm rot="10800000">
            <a:off x="0" y="5"/>
            <a:ext cx="2985077" cy="1326737"/>
            <a:chOff x="6158916" y="3827472"/>
            <a:chExt cx="2985077" cy="1326737"/>
          </a:xfrm>
        </p:grpSpPr>
        <p:sp>
          <p:nvSpPr>
            <p:cNvPr id="689" name="Google Shape;689;p14"/>
            <p:cNvSpPr/>
            <p:nvPr/>
          </p:nvSpPr>
          <p:spPr>
            <a:xfrm flipH="1" rot="-5400000">
              <a:off x="615891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4"/>
            <p:cNvSpPr/>
            <p:nvPr/>
          </p:nvSpPr>
          <p:spPr>
            <a:xfrm flipH="1" rot="-5400000">
              <a:off x="6324750"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4"/>
            <p:cNvSpPr/>
            <p:nvPr/>
          </p:nvSpPr>
          <p:spPr>
            <a:xfrm flipH="1" rot="-5400000">
              <a:off x="6490584"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4"/>
            <p:cNvSpPr/>
            <p:nvPr/>
          </p:nvSpPr>
          <p:spPr>
            <a:xfrm flipH="1" rot="-5400000">
              <a:off x="6656418"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4"/>
            <p:cNvSpPr/>
            <p:nvPr/>
          </p:nvSpPr>
          <p:spPr>
            <a:xfrm flipH="1" rot="-5400000">
              <a:off x="6822252"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4"/>
            <p:cNvSpPr/>
            <p:nvPr/>
          </p:nvSpPr>
          <p:spPr>
            <a:xfrm flipH="1" rot="-5400000">
              <a:off x="6822252"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4"/>
            <p:cNvSpPr/>
            <p:nvPr/>
          </p:nvSpPr>
          <p:spPr>
            <a:xfrm flipH="1" rot="-5400000">
              <a:off x="6988086"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4"/>
            <p:cNvSpPr/>
            <p:nvPr/>
          </p:nvSpPr>
          <p:spPr>
            <a:xfrm flipH="1" rot="-5400000">
              <a:off x="6988086"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4"/>
            <p:cNvSpPr/>
            <p:nvPr/>
          </p:nvSpPr>
          <p:spPr>
            <a:xfrm flipH="1" rot="-5400000">
              <a:off x="7153920"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4"/>
            <p:cNvSpPr/>
            <p:nvPr/>
          </p:nvSpPr>
          <p:spPr>
            <a:xfrm flipH="1" rot="-5400000">
              <a:off x="7153920"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4"/>
            <p:cNvSpPr/>
            <p:nvPr/>
          </p:nvSpPr>
          <p:spPr>
            <a:xfrm flipH="1" rot="-5400000">
              <a:off x="7319754"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4"/>
            <p:cNvSpPr/>
            <p:nvPr/>
          </p:nvSpPr>
          <p:spPr>
            <a:xfrm flipH="1" rot="-5400000">
              <a:off x="7319754"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4"/>
            <p:cNvSpPr/>
            <p:nvPr/>
          </p:nvSpPr>
          <p:spPr>
            <a:xfrm flipH="1" rot="-5400000">
              <a:off x="7485588"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4"/>
            <p:cNvSpPr/>
            <p:nvPr/>
          </p:nvSpPr>
          <p:spPr>
            <a:xfrm flipH="1" rot="-5400000">
              <a:off x="7485588"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4"/>
            <p:cNvSpPr/>
            <p:nvPr/>
          </p:nvSpPr>
          <p:spPr>
            <a:xfrm flipH="1" rot="-5400000">
              <a:off x="7651422"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4"/>
            <p:cNvSpPr/>
            <p:nvPr/>
          </p:nvSpPr>
          <p:spPr>
            <a:xfrm flipH="1" rot="-5400000">
              <a:off x="7651422"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4"/>
            <p:cNvSpPr/>
            <p:nvPr/>
          </p:nvSpPr>
          <p:spPr>
            <a:xfrm flipH="1" rot="-5400000">
              <a:off x="781725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4"/>
            <p:cNvSpPr/>
            <p:nvPr/>
          </p:nvSpPr>
          <p:spPr>
            <a:xfrm flipH="1" rot="-5400000">
              <a:off x="7983089"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4"/>
            <p:cNvSpPr/>
            <p:nvPr/>
          </p:nvSpPr>
          <p:spPr>
            <a:xfrm flipH="1" rot="-5400000">
              <a:off x="7983089"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4"/>
            <p:cNvSpPr/>
            <p:nvPr/>
          </p:nvSpPr>
          <p:spPr>
            <a:xfrm flipH="1" rot="-5400000">
              <a:off x="8148923"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4"/>
            <p:cNvSpPr/>
            <p:nvPr/>
          </p:nvSpPr>
          <p:spPr>
            <a:xfrm flipH="1" rot="-5400000">
              <a:off x="8148923"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4"/>
            <p:cNvSpPr/>
            <p:nvPr/>
          </p:nvSpPr>
          <p:spPr>
            <a:xfrm flipH="1" rot="-5400000">
              <a:off x="8314757"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4"/>
            <p:cNvSpPr/>
            <p:nvPr/>
          </p:nvSpPr>
          <p:spPr>
            <a:xfrm flipH="1" rot="-5400000">
              <a:off x="8314757"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4"/>
            <p:cNvSpPr/>
            <p:nvPr/>
          </p:nvSpPr>
          <p:spPr>
            <a:xfrm flipH="1" rot="-5400000">
              <a:off x="8314757"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4"/>
            <p:cNvSpPr/>
            <p:nvPr/>
          </p:nvSpPr>
          <p:spPr>
            <a:xfrm flipH="1" rot="-5400000">
              <a:off x="8314757"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4"/>
            <p:cNvSpPr/>
            <p:nvPr/>
          </p:nvSpPr>
          <p:spPr>
            <a:xfrm flipH="1" rot="-5400000">
              <a:off x="8480591" y="382747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4"/>
            <p:cNvSpPr/>
            <p:nvPr/>
          </p:nvSpPr>
          <p:spPr>
            <a:xfrm flipH="1" rot="-5400000">
              <a:off x="8480591" y="415914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4"/>
            <p:cNvSpPr/>
            <p:nvPr/>
          </p:nvSpPr>
          <p:spPr>
            <a:xfrm flipH="1" rot="-5400000">
              <a:off x="8480591"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4"/>
            <p:cNvSpPr/>
            <p:nvPr/>
          </p:nvSpPr>
          <p:spPr>
            <a:xfrm flipH="1" rot="-5400000">
              <a:off x="8480591"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4"/>
            <p:cNvSpPr/>
            <p:nvPr/>
          </p:nvSpPr>
          <p:spPr>
            <a:xfrm flipH="1" rot="-5400000">
              <a:off x="8646425"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4"/>
            <p:cNvSpPr/>
            <p:nvPr/>
          </p:nvSpPr>
          <p:spPr>
            <a:xfrm flipH="1" rot="-5400000">
              <a:off x="8646425"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4"/>
            <p:cNvSpPr/>
            <p:nvPr/>
          </p:nvSpPr>
          <p:spPr>
            <a:xfrm flipH="1" rot="-5400000">
              <a:off x="8646425"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4"/>
            <p:cNvSpPr/>
            <p:nvPr/>
          </p:nvSpPr>
          <p:spPr>
            <a:xfrm flipH="1" rot="-5400000">
              <a:off x="8646425"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4"/>
            <p:cNvSpPr/>
            <p:nvPr/>
          </p:nvSpPr>
          <p:spPr>
            <a:xfrm flipH="1" rot="-5400000">
              <a:off x="8812259" y="382747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4"/>
            <p:cNvSpPr/>
            <p:nvPr/>
          </p:nvSpPr>
          <p:spPr>
            <a:xfrm flipH="1" rot="-5400000">
              <a:off x="8812259" y="415914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4"/>
            <p:cNvSpPr/>
            <p:nvPr/>
          </p:nvSpPr>
          <p:spPr>
            <a:xfrm flipH="1" rot="-5400000">
              <a:off x="8812259"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4"/>
            <p:cNvSpPr/>
            <p:nvPr/>
          </p:nvSpPr>
          <p:spPr>
            <a:xfrm flipH="1" rot="-5400000">
              <a:off x="8812259"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4"/>
            <p:cNvSpPr/>
            <p:nvPr/>
          </p:nvSpPr>
          <p:spPr>
            <a:xfrm flipH="1" rot="-5400000">
              <a:off x="8978093"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4"/>
            <p:cNvSpPr/>
            <p:nvPr/>
          </p:nvSpPr>
          <p:spPr>
            <a:xfrm flipH="1" rot="-5400000">
              <a:off x="8978093"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4"/>
            <p:cNvSpPr/>
            <p:nvPr/>
          </p:nvSpPr>
          <p:spPr>
            <a:xfrm flipH="1" rot="-5400000">
              <a:off x="8978093"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4"/>
            <p:cNvSpPr/>
            <p:nvPr/>
          </p:nvSpPr>
          <p:spPr>
            <a:xfrm flipH="1" rot="-5400000">
              <a:off x="8978093"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 name="Google Shape;730;p14"/>
          <p:cNvGrpSpPr/>
          <p:nvPr/>
        </p:nvGrpSpPr>
        <p:grpSpPr>
          <a:xfrm rot="10800000">
            <a:off x="8485597" y="646200"/>
            <a:ext cx="663402" cy="4497292"/>
            <a:chOff x="-9" y="0"/>
            <a:chExt cx="663402" cy="4497292"/>
          </a:xfrm>
        </p:grpSpPr>
        <p:sp>
          <p:nvSpPr>
            <p:cNvPr id="731" name="Google Shape;731;p14"/>
            <p:cNvSpPr/>
            <p:nvPr/>
          </p:nvSpPr>
          <p:spPr>
            <a:xfrm rot="-5400000">
              <a:off x="-1335903" y="1340700"/>
              <a:ext cx="3337200" cy="6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4"/>
            <p:cNvSpPr/>
            <p:nvPr/>
          </p:nvSpPr>
          <p:spPr>
            <a:xfrm rot="5400000">
              <a:off x="497493"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4"/>
            <p:cNvSpPr/>
            <p:nvPr/>
          </p:nvSpPr>
          <p:spPr>
            <a:xfrm rot="5400000">
              <a:off x="497493"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4"/>
            <p:cNvSpPr/>
            <p:nvPr/>
          </p:nvSpPr>
          <p:spPr>
            <a:xfrm rot="5400000">
              <a:off x="33165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4"/>
            <p:cNvSpPr/>
            <p:nvPr/>
          </p:nvSpPr>
          <p:spPr>
            <a:xfrm rot="5400000">
              <a:off x="33165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4"/>
            <p:cNvSpPr/>
            <p:nvPr/>
          </p:nvSpPr>
          <p:spPr>
            <a:xfrm rot="5400000">
              <a:off x="33165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4"/>
            <p:cNvSpPr/>
            <p:nvPr/>
          </p:nvSpPr>
          <p:spPr>
            <a:xfrm rot="5400000">
              <a:off x="165825" y="3502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4"/>
            <p:cNvSpPr/>
            <p:nvPr/>
          </p:nvSpPr>
          <p:spPr>
            <a:xfrm rot="5400000">
              <a:off x="165825"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4"/>
            <p:cNvSpPr/>
            <p:nvPr/>
          </p:nvSpPr>
          <p:spPr>
            <a:xfrm rot="5400000">
              <a:off x="165825"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4"/>
            <p:cNvSpPr/>
            <p:nvPr/>
          </p:nvSpPr>
          <p:spPr>
            <a:xfrm rot="5400000">
              <a:off x="-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4"/>
            <p:cNvSpPr/>
            <p:nvPr/>
          </p:nvSpPr>
          <p:spPr>
            <a:xfrm rot="5400000">
              <a:off x="-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4"/>
            <p:cNvSpPr/>
            <p:nvPr/>
          </p:nvSpPr>
          <p:spPr>
            <a:xfrm rot="5400000">
              <a:off x="-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4"/>
            <p:cNvSpPr/>
            <p:nvPr/>
          </p:nvSpPr>
          <p:spPr>
            <a:xfrm rot="5400000">
              <a:off x="-9" y="433139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14"/>
          <p:cNvGrpSpPr/>
          <p:nvPr/>
        </p:nvGrpSpPr>
        <p:grpSpPr>
          <a:xfrm>
            <a:off x="5" y="4355217"/>
            <a:ext cx="3150909" cy="497568"/>
            <a:chOff x="5988105" y="5"/>
            <a:chExt cx="3150909" cy="497568"/>
          </a:xfrm>
        </p:grpSpPr>
        <p:sp>
          <p:nvSpPr>
            <p:cNvPr id="745" name="Google Shape;745;p14"/>
            <p:cNvSpPr/>
            <p:nvPr/>
          </p:nvSpPr>
          <p:spPr>
            <a:xfrm rot="10800000">
              <a:off x="8973114"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4"/>
            <p:cNvSpPr/>
            <p:nvPr/>
          </p:nvSpPr>
          <p:spPr>
            <a:xfrm rot="10800000">
              <a:off x="8641446"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4"/>
            <p:cNvSpPr/>
            <p:nvPr/>
          </p:nvSpPr>
          <p:spPr>
            <a:xfrm rot="10800000">
              <a:off x="830977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4"/>
            <p:cNvSpPr/>
            <p:nvPr/>
          </p:nvSpPr>
          <p:spPr>
            <a:xfrm rot="10800000">
              <a:off x="7978111"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4"/>
            <p:cNvSpPr/>
            <p:nvPr/>
          </p:nvSpPr>
          <p:spPr>
            <a:xfrm rot="10800000">
              <a:off x="7646443"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4"/>
            <p:cNvSpPr/>
            <p:nvPr/>
          </p:nvSpPr>
          <p:spPr>
            <a:xfrm rot="10800000">
              <a:off x="731477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4"/>
            <p:cNvSpPr/>
            <p:nvPr/>
          </p:nvSpPr>
          <p:spPr>
            <a:xfrm rot="10800000">
              <a:off x="698310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4"/>
            <p:cNvSpPr/>
            <p:nvPr/>
          </p:nvSpPr>
          <p:spPr>
            <a:xfrm rot="10800000">
              <a:off x="6651440"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4"/>
            <p:cNvSpPr/>
            <p:nvPr/>
          </p:nvSpPr>
          <p:spPr>
            <a:xfrm rot="10800000">
              <a:off x="6319772"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4"/>
            <p:cNvSpPr/>
            <p:nvPr/>
          </p:nvSpPr>
          <p:spPr>
            <a:xfrm rot="10800000">
              <a:off x="598810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4"/>
            <p:cNvSpPr/>
            <p:nvPr/>
          </p:nvSpPr>
          <p:spPr>
            <a:xfrm rot="10800000">
              <a:off x="8807280"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4"/>
            <p:cNvSpPr/>
            <p:nvPr/>
          </p:nvSpPr>
          <p:spPr>
            <a:xfrm rot="10800000">
              <a:off x="8475612"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4"/>
            <p:cNvSpPr/>
            <p:nvPr/>
          </p:nvSpPr>
          <p:spPr>
            <a:xfrm rot="10800000">
              <a:off x="8143944"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4"/>
            <p:cNvSpPr/>
            <p:nvPr/>
          </p:nvSpPr>
          <p:spPr>
            <a:xfrm rot="10800000">
              <a:off x="7812277"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4"/>
            <p:cNvSpPr/>
            <p:nvPr/>
          </p:nvSpPr>
          <p:spPr>
            <a:xfrm rot="10800000">
              <a:off x="7480609"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4"/>
            <p:cNvSpPr/>
            <p:nvPr/>
          </p:nvSpPr>
          <p:spPr>
            <a:xfrm rot="10800000">
              <a:off x="7148941"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4"/>
            <p:cNvSpPr/>
            <p:nvPr/>
          </p:nvSpPr>
          <p:spPr>
            <a:xfrm rot="10800000">
              <a:off x="6817274"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4"/>
            <p:cNvSpPr/>
            <p:nvPr/>
          </p:nvSpPr>
          <p:spPr>
            <a:xfrm rot="10800000">
              <a:off x="6485606"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4"/>
            <p:cNvSpPr/>
            <p:nvPr/>
          </p:nvSpPr>
          <p:spPr>
            <a:xfrm rot="10800000">
              <a:off x="6153938"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4"/>
            <p:cNvSpPr/>
            <p:nvPr/>
          </p:nvSpPr>
          <p:spPr>
            <a:xfrm rot="10800000">
              <a:off x="8973114"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4"/>
            <p:cNvSpPr/>
            <p:nvPr/>
          </p:nvSpPr>
          <p:spPr>
            <a:xfrm rot="10800000">
              <a:off x="8641446"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4"/>
            <p:cNvSpPr/>
            <p:nvPr/>
          </p:nvSpPr>
          <p:spPr>
            <a:xfrm rot="10800000">
              <a:off x="830977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4"/>
            <p:cNvSpPr/>
            <p:nvPr/>
          </p:nvSpPr>
          <p:spPr>
            <a:xfrm rot="10800000">
              <a:off x="7978111"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4"/>
            <p:cNvSpPr/>
            <p:nvPr/>
          </p:nvSpPr>
          <p:spPr>
            <a:xfrm rot="10800000">
              <a:off x="7646443"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4"/>
            <p:cNvSpPr/>
            <p:nvPr/>
          </p:nvSpPr>
          <p:spPr>
            <a:xfrm rot="10800000">
              <a:off x="731477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4"/>
            <p:cNvSpPr/>
            <p:nvPr/>
          </p:nvSpPr>
          <p:spPr>
            <a:xfrm rot="10800000">
              <a:off x="698310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4"/>
            <p:cNvSpPr/>
            <p:nvPr/>
          </p:nvSpPr>
          <p:spPr>
            <a:xfrm rot="10800000">
              <a:off x="6651440"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4"/>
            <p:cNvSpPr/>
            <p:nvPr/>
          </p:nvSpPr>
          <p:spPr>
            <a:xfrm rot="10800000">
              <a:off x="6319772"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4"/>
            <p:cNvSpPr/>
            <p:nvPr/>
          </p:nvSpPr>
          <p:spPr>
            <a:xfrm rot="10800000">
              <a:off x="598810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774" name="Shape 774"/>
        <p:cNvGrpSpPr/>
        <p:nvPr/>
      </p:nvGrpSpPr>
      <p:grpSpPr>
        <a:xfrm>
          <a:off x="0" y="0"/>
          <a:ext cx="0" cy="0"/>
          <a:chOff x="0" y="0"/>
          <a:chExt cx="0" cy="0"/>
        </a:xfrm>
      </p:grpSpPr>
      <p:sp>
        <p:nvSpPr>
          <p:cNvPr id="775" name="Google Shape;775;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
        <p:nvSpPr>
          <p:cNvPr id="776" name="Google Shape;776;p15"/>
          <p:cNvSpPr txBox="1"/>
          <p:nvPr>
            <p:ph idx="1" type="subTitle"/>
          </p:nvPr>
        </p:nvSpPr>
        <p:spPr>
          <a:xfrm>
            <a:off x="1570774" y="1543476"/>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77" name="Google Shape;777;p15"/>
          <p:cNvSpPr txBox="1"/>
          <p:nvPr>
            <p:ph idx="2" type="subTitle"/>
          </p:nvPr>
        </p:nvSpPr>
        <p:spPr>
          <a:xfrm>
            <a:off x="5397326" y="1543476"/>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78" name="Google Shape;778;p15"/>
          <p:cNvSpPr txBox="1"/>
          <p:nvPr>
            <p:ph idx="3" type="subTitle"/>
          </p:nvPr>
        </p:nvSpPr>
        <p:spPr>
          <a:xfrm>
            <a:off x="1570774" y="3204051"/>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79" name="Google Shape;779;p15"/>
          <p:cNvSpPr txBox="1"/>
          <p:nvPr>
            <p:ph idx="4" type="subTitle"/>
          </p:nvPr>
        </p:nvSpPr>
        <p:spPr>
          <a:xfrm>
            <a:off x="5397326" y="3204051"/>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80" name="Google Shape;780;p15"/>
          <p:cNvSpPr txBox="1"/>
          <p:nvPr>
            <p:ph idx="5" type="subTitle"/>
          </p:nvPr>
        </p:nvSpPr>
        <p:spPr>
          <a:xfrm>
            <a:off x="1570774" y="13100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81" name="Google Shape;781;p15"/>
          <p:cNvSpPr txBox="1"/>
          <p:nvPr>
            <p:ph idx="6" type="subTitle"/>
          </p:nvPr>
        </p:nvSpPr>
        <p:spPr>
          <a:xfrm>
            <a:off x="1570774" y="29707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82" name="Google Shape;782;p15"/>
          <p:cNvSpPr txBox="1"/>
          <p:nvPr>
            <p:ph idx="7" type="subTitle"/>
          </p:nvPr>
        </p:nvSpPr>
        <p:spPr>
          <a:xfrm>
            <a:off x="5397299" y="13100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83" name="Google Shape;783;p15"/>
          <p:cNvSpPr txBox="1"/>
          <p:nvPr>
            <p:ph idx="8" type="subTitle"/>
          </p:nvPr>
        </p:nvSpPr>
        <p:spPr>
          <a:xfrm>
            <a:off x="5397299" y="29707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84" name="Google Shape;784;p15"/>
          <p:cNvSpPr/>
          <p:nvPr/>
        </p:nvSpPr>
        <p:spPr>
          <a:xfrm flipH="1" rot="5400000">
            <a:off x="331675" y="49827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5"/>
          <p:cNvSpPr/>
          <p:nvPr/>
        </p:nvSpPr>
        <p:spPr>
          <a:xfrm flipH="1" rot="5400000">
            <a:off x="165841" y="48169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5"/>
          <p:cNvSpPr/>
          <p:nvPr/>
        </p:nvSpPr>
        <p:spPr>
          <a:xfrm flipH="1" rot="5400000">
            <a:off x="7" y="49827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 name="Google Shape;787;p15"/>
          <p:cNvGrpSpPr/>
          <p:nvPr/>
        </p:nvGrpSpPr>
        <p:grpSpPr>
          <a:xfrm>
            <a:off x="6158916" y="3821892"/>
            <a:ext cx="2985077" cy="1326737"/>
            <a:chOff x="6158916" y="3827472"/>
            <a:chExt cx="2985077" cy="1326737"/>
          </a:xfrm>
        </p:grpSpPr>
        <p:sp>
          <p:nvSpPr>
            <p:cNvPr id="788" name="Google Shape;788;p15"/>
            <p:cNvSpPr/>
            <p:nvPr/>
          </p:nvSpPr>
          <p:spPr>
            <a:xfrm flipH="1" rot="-5400000">
              <a:off x="615891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5"/>
            <p:cNvSpPr/>
            <p:nvPr/>
          </p:nvSpPr>
          <p:spPr>
            <a:xfrm flipH="1" rot="-5400000">
              <a:off x="6324750"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5"/>
            <p:cNvSpPr/>
            <p:nvPr/>
          </p:nvSpPr>
          <p:spPr>
            <a:xfrm flipH="1" rot="-5400000">
              <a:off x="6490584"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5"/>
            <p:cNvSpPr/>
            <p:nvPr/>
          </p:nvSpPr>
          <p:spPr>
            <a:xfrm flipH="1" rot="-5400000">
              <a:off x="6656418"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5"/>
            <p:cNvSpPr/>
            <p:nvPr/>
          </p:nvSpPr>
          <p:spPr>
            <a:xfrm flipH="1" rot="-5400000">
              <a:off x="6988086"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5"/>
            <p:cNvSpPr/>
            <p:nvPr/>
          </p:nvSpPr>
          <p:spPr>
            <a:xfrm flipH="1" rot="-5400000">
              <a:off x="7153920"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5"/>
            <p:cNvSpPr/>
            <p:nvPr/>
          </p:nvSpPr>
          <p:spPr>
            <a:xfrm flipH="1" rot="-5400000">
              <a:off x="7319754"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5"/>
            <p:cNvSpPr/>
            <p:nvPr/>
          </p:nvSpPr>
          <p:spPr>
            <a:xfrm flipH="1" rot="-5400000">
              <a:off x="7485588"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5"/>
            <p:cNvSpPr/>
            <p:nvPr/>
          </p:nvSpPr>
          <p:spPr>
            <a:xfrm flipH="1" rot="-5400000">
              <a:off x="7651422"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5"/>
            <p:cNvSpPr/>
            <p:nvPr/>
          </p:nvSpPr>
          <p:spPr>
            <a:xfrm flipH="1" rot="-5400000">
              <a:off x="7651422"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5"/>
            <p:cNvSpPr/>
            <p:nvPr/>
          </p:nvSpPr>
          <p:spPr>
            <a:xfrm flipH="1" rot="-5400000">
              <a:off x="781725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5"/>
            <p:cNvSpPr/>
            <p:nvPr/>
          </p:nvSpPr>
          <p:spPr>
            <a:xfrm flipH="1" rot="-5400000">
              <a:off x="7983089"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5"/>
            <p:cNvSpPr/>
            <p:nvPr/>
          </p:nvSpPr>
          <p:spPr>
            <a:xfrm flipH="1" rot="-5400000">
              <a:off x="7983089"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5"/>
            <p:cNvSpPr/>
            <p:nvPr/>
          </p:nvSpPr>
          <p:spPr>
            <a:xfrm flipH="1" rot="-5400000">
              <a:off x="8148923"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5"/>
            <p:cNvSpPr/>
            <p:nvPr/>
          </p:nvSpPr>
          <p:spPr>
            <a:xfrm flipH="1" rot="-5400000">
              <a:off x="8314757"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5"/>
            <p:cNvSpPr/>
            <p:nvPr/>
          </p:nvSpPr>
          <p:spPr>
            <a:xfrm flipH="1" rot="-5400000">
              <a:off x="8314757"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5"/>
            <p:cNvSpPr/>
            <p:nvPr/>
          </p:nvSpPr>
          <p:spPr>
            <a:xfrm flipH="1" rot="-5400000">
              <a:off x="8480591"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5"/>
            <p:cNvSpPr/>
            <p:nvPr/>
          </p:nvSpPr>
          <p:spPr>
            <a:xfrm flipH="1" rot="-5400000">
              <a:off x="8480591"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5"/>
            <p:cNvSpPr/>
            <p:nvPr/>
          </p:nvSpPr>
          <p:spPr>
            <a:xfrm flipH="1" rot="-5400000">
              <a:off x="8646425"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5"/>
            <p:cNvSpPr/>
            <p:nvPr/>
          </p:nvSpPr>
          <p:spPr>
            <a:xfrm flipH="1" rot="-5400000">
              <a:off x="8646425"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5"/>
            <p:cNvSpPr/>
            <p:nvPr/>
          </p:nvSpPr>
          <p:spPr>
            <a:xfrm flipH="1" rot="-5400000">
              <a:off x="8646425"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5"/>
            <p:cNvSpPr/>
            <p:nvPr/>
          </p:nvSpPr>
          <p:spPr>
            <a:xfrm flipH="1" rot="-5400000">
              <a:off x="8646425"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5"/>
            <p:cNvSpPr/>
            <p:nvPr/>
          </p:nvSpPr>
          <p:spPr>
            <a:xfrm flipH="1" rot="-5400000">
              <a:off x="8812259" y="382747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5"/>
            <p:cNvSpPr/>
            <p:nvPr/>
          </p:nvSpPr>
          <p:spPr>
            <a:xfrm flipH="1" rot="-5400000">
              <a:off x="8812259" y="415914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5"/>
            <p:cNvSpPr/>
            <p:nvPr/>
          </p:nvSpPr>
          <p:spPr>
            <a:xfrm flipH="1" rot="-5400000">
              <a:off x="8812259"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5"/>
            <p:cNvSpPr/>
            <p:nvPr/>
          </p:nvSpPr>
          <p:spPr>
            <a:xfrm flipH="1" rot="-5400000">
              <a:off x="8812259"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5"/>
            <p:cNvSpPr/>
            <p:nvPr/>
          </p:nvSpPr>
          <p:spPr>
            <a:xfrm flipH="1" rot="-5400000">
              <a:off x="8978093"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5"/>
            <p:cNvSpPr/>
            <p:nvPr/>
          </p:nvSpPr>
          <p:spPr>
            <a:xfrm flipH="1" rot="-5400000">
              <a:off x="8978093"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5"/>
            <p:cNvSpPr/>
            <p:nvPr/>
          </p:nvSpPr>
          <p:spPr>
            <a:xfrm flipH="1" rot="-5400000">
              <a:off x="8978093"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5"/>
            <p:cNvSpPr/>
            <p:nvPr/>
          </p:nvSpPr>
          <p:spPr>
            <a:xfrm flipH="1" rot="-5400000">
              <a:off x="8978093"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15"/>
          <p:cNvGrpSpPr/>
          <p:nvPr/>
        </p:nvGrpSpPr>
        <p:grpSpPr>
          <a:xfrm>
            <a:off x="0" y="0"/>
            <a:ext cx="3300750" cy="2851200"/>
            <a:chOff x="174775" y="0"/>
            <a:chExt cx="3300750" cy="2851200"/>
          </a:xfrm>
        </p:grpSpPr>
        <p:sp>
          <p:nvSpPr>
            <p:cNvPr id="819" name="Google Shape;819;p15"/>
            <p:cNvSpPr/>
            <p:nvPr/>
          </p:nvSpPr>
          <p:spPr>
            <a:xfrm>
              <a:off x="174775" y="0"/>
              <a:ext cx="713100" cy="2851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5"/>
            <p:cNvSpPr/>
            <p:nvPr/>
          </p:nvSpPr>
          <p:spPr>
            <a:xfrm>
              <a:off x="569425" y="0"/>
              <a:ext cx="2906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5"/>
          <p:cNvGrpSpPr/>
          <p:nvPr/>
        </p:nvGrpSpPr>
        <p:grpSpPr>
          <a:xfrm>
            <a:off x="5988105" y="5"/>
            <a:ext cx="3150909" cy="497568"/>
            <a:chOff x="5988105" y="5"/>
            <a:chExt cx="3150909" cy="497568"/>
          </a:xfrm>
        </p:grpSpPr>
        <p:sp>
          <p:nvSpPr>
            <p:cNvPr id="822" name="Google Shape;822;p15"/>
            <p:cNvSpPr/>
            <p:nvPr/>
          </p:nvSpPr>
          <p:spPr>
            <a:xfrm rot="10800000">
              <a:off x="598810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5"/>
            <p:cNvSpPr/>
            <p:nvPr/>
          </p:nvSpPr>
          <p:spPr>
            <a:xfrm rot="10800000">
              <a:off x="6319772"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5"/>
            <p:cNvSpPr/>
            <p:nvPr/>
          </p:nvSpPr>
          <p:spPr>
            <a:xfrm rot="10800000">
              <a:off x="6651440"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5"/>
            <p:cNvSpPr/>
            <p:nvPr/>
          </p:nvSpPr>
          <p:spPr>
            <a:xfrm rot="10800000">
              <a:off x="698310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5"/>
            <p:cNvSpPr/>
            <p:nvPr/>
          </p:nvSpPr>
          <p:spPr>
            <a:xfrm rot="10800000">
              <a:off x="731477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5"/>
            <p:cNvSpPr/>
            <p:nvPr/>
          </p:nvSpPr>
          <p:spPr>
            <a:xfrm rot="10800000">
              <a:off x="7646443"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5"/>
            <p:cNvSpPr/>
            <p:nvPr/>
          </p:nvSpPr>
          <p:spPr>
            <a:xfrm rot="10800000">
              <a:off x="7978111"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5"/>
            <p:cNvSpPr/>
            <p:nvPr/>
          </p:nvSpPr>
          <p:spPr>
            <a:xfrm rot="10800000">
              <a:off x="830977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5"/>
            <p:cNvSpPr/>
            <p:nvPr/>
          </p:nvSpPr>
          <p:spPr>
            <a:xfrm rot="10800000">
              <a:off x="8641446"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5"/>
            <p:cNvSpPr/>
            <p:nvPr/>
          </p:nvSpPr>
          <p:spPr>
            <a:xfrm rot="10800000">
              <a:off x="8973114"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5"/>
            <p:cNvSpPr/>
            <p:nvPr/>
          </p:nvSpPr>
          <p:spPr>
            <a:xfrm rot="10800000">
              <a:off x="8143944"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5"/>
            <p:cNvSpPr/>
            <p:nvPr/>
          </p:nvSpPr>
          <p:spPr>
            <a:xfrm rot="10800000">
              <a:off x="8475612"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5"/>
            <p:cNvSpPr/>
            <p:nvPr/>
          </p:nvSpPr>
          <p:spPr>
            <a:xfrm rot="10800000">
              <a:off x="8807280"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5"/>
            <p:cNvSpPr/>
            <p:nvPr/>
          </p:nvSpPr>
          <p:spPr>
            <a:xfrm rot="10800000">
              <a:off x="6153938"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5"/>
            <p:cNvSpPr/>
            <p:nvPr/>
          </p:nvSpPr>
          <p:spPr>
            <a:xfrm rot="10800000">
              <a:off x="6485606"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5"/>
            <p:cNvSpPr/>
            <p:nvPr/>
          </p:nvSpPr>
          <p:spPr>
            <a:xfrm rot="10800000">
              <a:off x="6817274"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5"/>
            <p:cNvSpPr/>
            <p:nvPr/>
          </p:nvSpPr>
          <p:spPr>
            <a:xfrm rot="10800000">
              <a:off x="7148941"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5"/>
            <p:cNvSpPr/>
            <p:nvPr/>
          </p:nvSpPr>
          <p:spPr>
            <a:xfrm rot="10800000">
              <a:off x="7480609"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5"/>
            <p:cNvSpPr/>
            <p:nvPr/>
          </p:nvSpPr>
          <p:spPr>
            <a:xfrm rot="10800000">
              <a:off x="7812277"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5"/>
            <p:cNvSpPr/>
            <p:nvPr/>
          </p:nvSpPr>
          <p:spPr>
            <a:xfrm rot="10800000">
              <a:off x="830977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5"/>
            <p:cNvSpPr/>
            <p:nvPr/>
          </p:nvSpPr>
          <p:spPr>
            <a:xfrm rot="10800000">
              <a:off x="8641446"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5"/>
            <p:cNvSpPr/>
            <p:nvPr/>
          </p:nvSpPr>
          <p:spPr>
            <a:xfrm rot="10800000">
              <a:off x="8973114"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5"/>
            <p:cNvSpPr/>
            <p:nvPr/>
          </p:nvSpPr>
          <p:spPr>
            <a:xfrm rot="10800000">
              <a:off x="598810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5"/>
            <p:cNvSpPr/>
            <p:nvPr/>
          </p:nvSpPr>
          <p:spPr>
            <a:xfrm rot="10800000">
              <a:off x="6319772"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5"/>
            <p:cNvSpPr/>
            <p:nvPr/>
          </p:nvSpPr>
          <p:spPr>
            <a:xfrm rot="10800000">
              <a:off x="6651440"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5"/>
            <p:cNvSpPr/>
            <p:nvPr/>
          </p:nvSpPr>
          <p:spPr>
            <a:xfrm rot="10800000">
              <a:off x="698310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5"/>
            <p:cNvSpPr/>
            <p:nvPr/>
          </p:nvSpPr>
          <p:spPr>
            <a:xfrm rot="10800000">
              <a:off x="731477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5"/>
            <p:cNvSpPr/>
            <p:nvPr/>
          </p:nvSpPr>
          <p:spPr>
            <a:xfrm rot="10800000">
              <a:off x="7646443"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5"/>
            <p:cNvSpPr/>
            <p:nvPr/>
          </p:nvSpPr>
          <p:spPr>
            <a:xfrm rot="10800000">
              <a:off x="7978111"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51" name="Shape 851"/>
        <p:cNvGrpSpPr/>
        <p:nvPr/>
      </p:nvGrpSpPr>
      <p:grpSpPr>
        <a:xfrm>
          <a:off x="0" y="0"/>
          <a:ext cx="0" cy="0"/>
          <a:chOff x="0" y="0"/>
          <a:chExt cx="0" cy="0"/>
        </a:xfrm>
      </p:grpSpPr>
      <p:sp>
        <p:nvSpPr>
          <p:cNvPr id="852" name="Google Shape;852;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
        <p:nvSpPr>
          <p:cNvPr id="853" name="Google Shape;853;p16"/>
          <p:cNvSpPr txBox="1"/>
          <p:nvPr>
            <p:ph idx="1" type="subTitle"/>
          </p:nvPr>
        </p:nvSpPr>
        <p:spPr>
          <a:xfrm>
            <a:off x="709025" y="1557810"/>
            <a:ext cx="21123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4" name="Google Shape;854;p16"/>
          <p:cNvSpPr txBox="1"/>
          <p:nvPr>
            <p:ph idx="2" type="subTitle"/>
          </p:nvPr>
        </p:nvSpPr>
        <p:spPr>
          <a:xfrm>
            <a:off x="3513754" y="1557810"/>
            <a:ext cx="21123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5" name="Google Shape;855;p16"/>
          <p:cNvSpPr txBox="1"/>
          <p:nvPr>
            <p:ph idx="3" type="subTitle"/>
          </p:nvPr>
        </p:nvSpPr>
        <p:spPr>
          <a:xfrm>
            <a:off x="709025" y="3288092"/>
            <a:ext cx="21123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6" name="Google Shape;856;p16"/>
          <p:cNvSpPr txBox="1"/>
          <p:nvPr>
            <p:ph idx="4" type="subTitle"/>
          </p:nvPr>
        </p:nvSpPr>
        <p:spPr>
          <a:xfrm>
            <a:off x="3515830" y="3288092"/>
            <a:ext cx="21123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7" name="Google Shape;857;p16"/>
          <p:cNvSpPr txBox="1"/>
          <p:nvPr>
            <p:ph idx="5" type="subTitle"/>
          </p:nvPr>
        </p:nvSpPr>
        <p:spPr>
          <a:xfrm>
            <a:off x="6318482" y="1557810"/>
            <a:ext cx="21123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8" name="Google Shape;858;p16"/>
          <p:cNvSpPr txBox="1"/>
          <p:nvPr>
            <p:ph idx="6" type="subTitle"/>
          </p:nvPr>
        </p:nvSpPr>
        <p:spPr>
          <a:xfrm>
            <a:off x="6318482" y="3288092"/>
            <a:ext cx="21123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9" name="Google Shape;859;p16"/>
          <p:cNvSpPr txBox="1"/>
          <p:nvPr>
            <p:ph idx="7" type="subTitle"/>
          </p:nvPr>
        </p:nvSpPr>
        <p:spPr>
          <a:xfrm>
            <a:off x="713179" y="1310050"/>
            <a:ext cx="21039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60" name="Google Shape;860;p16"/>
          <p:cNvSpPr txBox="1"/>
          <p:nvPr>
            <p:ph idx="8" type="subTitle"/>
          </p:nvPr>
        </p:nvSpPr>
        <p:spPr>
          <a:xfrm>
            <a:off x="3519980" y="1310050"/>
            <a:ext cx="21039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61" name="Google Shape;861;p16"/>
          <p:cNvSpPr txBox="1"/>
          <p:nvPr>
            <p:ph idx="9" type="subTitle"/>
          </p:nvPr>
        </p:nvSpPr>
        <p:spPr>
          <a:xfrm>
            <a:off x="6322628" y="1310050"/>
            <a:ext cx="21039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62" name="Google Shape;862;p16"/>
          <p:cNvSpPr txBox="1"/>
          <p:nvPr>
            <p:ph idx="13" type="subTitle"/>
          </p:nvPr>
        </p:nvSpPr>
        <p:spPr>
          <a:xfrm>
            <a:off x="713179" y="3037131"/>
            <a:ext cx="21039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63" name="Google Shape;863;p16"/>
          <p:cNvSpPr txBox="1"/>
          <p:nvPr>
            <p:ph idx="14" type="subTitle"/>
          </p:nvPr>
        </p:nvSpPr>
        <p:spPr>
          <a:xfrm>
            <a:off x="3519980" y="3037131"/>
            <a:ext cx="21039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64" name="Google Shape;864;p16"/>
          <p:cNvSpPr txBox="1"/>
          <p:nvPr>
            <p:ph idx="15" type="subTitle"/>
          </p:nvPr>
        </p:nvSpPr>
        <p:spPr>
          <a:xfrm>
            <a:off x="6322628" y="3037131"/>
            <a:ext cx="21039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65" name="Google Shape;865;p16"/>
          <p:cNvGrpSpPr/>
          <p:nvPr/>
        </p:nvGrpSpPr>
        <p:grpSpPr>
          <a:xfrm rot="10800000">
            <a:off x="0" y="5"/>
            <a:ext cx="2985077" cy="1326737"/>
            <a:chOff x="6158916" y="3827472"/>
            <a:chExt cx="2985077" cy="1326737"/>
          </a:xfrm>
        </p:grpSpPr>
        <p:sp>
          <p:nvSpPr>
            <p:cNvPr id="866" name="Google Shape;866;p16"/>
            <p:cNvSpPr/>
            <p:nvPr/>
          </p:nvSpPr>
          <p:spPr>
            <a:xfrm flipH="1" rot="-5400000">
              <a:off x="615891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6"/>
            <p:cNvSpPr/>
            <p:nvPr/>
          </p:nvSpPr>
          <p:spPr>
            <a:xfrm flipH="1" rot="-5400000">
              <a:off x="6324750"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6"/>
            <p:cNvSpPr/>
            <p:nvPr/>
          </p:nvSpPr>
          <p:spPr>
            <a:xfrm flipH="1" rot="-5400000">
              <a:off x="6490584"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6"/>
            <p:cNvSpPr/>
            <p:nvPr/>
          </p:nvSpPr>
          <p:spPr>
            <a:xfrm flipH="1" rot="-5400000">
              <a:off x="6656418"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6"/>
            <p:cNvSpPr/>
            <p:nvPr/>
          </p:nvSpPr>
          <p:spPr>
            <a:xfrm flipH="1" rot="-5400000">
              <a:off x="6822252"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6"/>
            <p:cNvSpPr/>
            <p:nvPr/>
          </p:nvSpPr>
          <p:spPr>
            <a:xfrm flipH="1" rot="-5400000">
              <a:off x="6988086"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6"/>
            <p:cNvSpPr/>
            <p:nvPr/>
          </p:nvSpPr>
          <p:spPr>
            <a:xfrm flipH="1" rot="-5400000">
              <a:off x="6988086"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6"/>
            <p:cNvSpPr/>
            <p:nvPr/>
          </p:nvSpPr>
          <p:spPr>
            <a:xfrm flipH="1" rot="-5400000">
              <a:off x="7153920"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6"/>
            <p:cNvSpPr/>
            <p:nvPr/>
          </p:nvSpPr>
          <p:spPr>
            <a:xfrm flipH="1" rot="-5400000">
              <a:off x="7319754"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6"/>
            <p:cNvSpPr/>
            <p:nvPr/>
          </p:nvSpPr>
          <p:spPr>
            <a:xfrm flipH="1" rot="-5400000">
              <a:off x="7319754"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6"/>
            <p:cNvSpPr/>
            <p:nvPr/>
          </p:nvSpPr>
          <p:spPr>
            <a:xfrm flipH="1" rot="-5400000">
              <a:off x="7651422"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6"/>
            <p:cNvSpPr/>
            <p:nvPr/>
          </p:nvSpPr>
          <p:spPr>
            <a:xfrm flipH="1" rot="-5400000">
              <a:off x="781725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6"/>
            <p:cNvSpPr/>
            <p:nvPr/>
          </p:nvSpPr>
          <p:spPr>
            <a:xfrm flipH="1" rot="-5400000">
              <a:off x="7983089"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6"/>
            <p:cNvSpPr/>
            <p:nvPr/>
          </p:nvSpPr>
          <p:spPr>
            <a:xfrm flipH="1" rot="-5400000">
              <a:off x="7983089"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6"/>
            <p:cNvSpPr/>
            <p:nvPr/>
          </p:nvSpPr>
          <p:spPr>
            <a:xfrm flipH="1" rot="-5400000">
              <a:off x="8148923"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6"/>
            <p:cNvSpPr/>
            <p:nvPr/>
          </p:nvSpPr>
          <p:spPr>
            <a:xfrm flipH="1" rot="-5400000">
              <a:off x="8314757"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6"/>
            <p:cNvSpPr/>
            <p:nvPr/>
          </p:nvSpPr>
          <p:spPr>
            <a:xfrm flipH="1" rot="-5400000">
              <a:off x="8314757"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6"/>
            <p:cNvSpPr/>
            <p:nvPr/>
          </p:nvSpPr>
          <p:spPr>
            <a:xfrm flipH="1" rot="-5400000">
              <a:off x="8480591"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6"/>
            <p:cNvSpPr/>
            <p:nvPr/>
          </p:nvSpPr>
          <p:spPr>
            <a:xfrm flipH="1" rot="-5400000">
              <a:off x="8480591"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6"/>
            <p:cNvSpPr/>
            <p:nvPr/>
          </p:nvSpPr>
          <p:spPr>
            <a:xfrm flipH="1" rot="-5400000">
              <a:off x="8646425"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6"/>
            <p:cNvSpPr/>
            <p:nvPr/>
          </p:nvSpPr>
          <p:spPr>
            <a:xfrm flipH="1" rot="-5400000">
              <a:off x="8646425"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6"/>
            <p:cNvSpPr/>
            <p:nvPr/>
          </p:nvSpPr>
          <p:spPr>
            <a:xfrm flipH="1" rot="-5400000">
              <a:off x="8646425"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6"/>
            <p:cNvSpPr/>
            <p:nvPr/>
          </p:nvSpPr>
          <p:spPr>
            <a:xfrm flipH="1" rot="-5400000">
              <a:off x="8812259" y="382747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6"/>
            <p:cNvSpPr/>
            <p:nvPr/>
          </p:nvSpPr>
          <p:spPr>
            <a:xfrm flipH="1" rot="-5400000">
              <a:off x="8812259" y="415914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6"/>
            <p:cNvSpPr/>
            <p:nvPr/>
          </p:nvSpPr>
          <p:spPr>
            <a:xfrm flipH="1" rot="-5400000">
              <a:off x="8812259"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6"/>
            <p:cNvSpPr/>
            <p:nvPr/>
          </p:nvSpPr>
          <p:spPr>
            <a:xfrm flipH="1" rot="-5400000">
              <a:off x="8812259"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6"/>
            <p:cNvSpPr/>
            <p:nvPr/>
          </p:nvSpPr>
          <p:spPr>
            <a:xfrm flipH="1" rot="-5400000">
              <a:off x="8978093"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6"/>
            <p:cNvSpPr/>
            <p:nvPr/>
          </p:nvSpPr>
          <p:spPr>
            <a:xfrm flipH="1" rot="-5400000">
              <a:off x="8978093"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6"/>
            <p:cNvSpPr/>
            <p:nvPr/>
          </p:nvSpPr>
          <p:spPr>
            <a:xfrm flipH="1" rot="-5400000">
              <a:off x="8978093"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6"/>
            <p:cNvSpPr/>
            <p:nvPr/>
          </p:nvSpPr>
          <p:spPr>
            <a:xfrm flipH="1" rot="-5400000">
              <a:off x="8978093"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16"/>
          <p:cNvGrpSpPr/>
          <p:nvPr/>
        </p:nvGrpSpPr>
        <p:grpSpPr>
          <a:xfrm rot="10800000">
            <a:off x="8485597" y="646200"/>
            <a:ext cx="663402" cy="4497292"/>
            <a:chOff x="-9" y="0"/>
            <a:chExt cx="663402" cy="4497292"/>
          </a:xfrm>
        </p:grpSpPr>
        <p:sp>
          <p:nvSpPr>
            <p:cNvPr id="897" name="Google Shape;897;p16"/>
            <p:cNvSpPr/>
            <p:nvPr/>
          </p:nvSpPr>
          <p:spPr>
            <a:xfrm rot="-5400000">
              <a:off x="-1335903" y="1340700"/>
              <a:ext cx="3337200" cy="6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6"/>
            <p:cNvSpPr/>
            <p:nvPr/>
          </p:nvSpPr>
          <p:spPr>
            <a:xfrm rot="5400000">
              <a:off x="497493"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6"/>
            <p:cNvSpPr/>
            <p:nvPr/>
          </p:nvSpPr>
          <p:spPr>
            <a:xfrm rot="5400000">
              <a:off x="497493"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6"/>
            <p:cNvSpPr/>
            <p:nvPr/>
          </p:nvSpPr>
          <p:spPr>
            <a:xfrm rot="5400000">
              <a:off x="33165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6"/>
            <p:cNvSpPr/>
            <p:nvPr/>
          </p:nvSpPr>
          <p:spPr>
            <a:xfrm rot="5400000">
              <a:off x="33165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6"/>
            <p:cNvSpPr/>
            <p:nvPr/>
          </p:nvSpPr>
          <p:spPr>
            <a:xfrm rot="5400000">
              <a:off x="33165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6"/>
            <p:cNvSpPr/>
            <p:nvPr/>
          </p:nvSpPr>
          <p:spPr>
            <a:xfrm rot="5400000">
              <a:off x="165825" y="3502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6"/>
            <p:cNvSpPr/>
            <p:nvPr/>
          </p:nvSpPr>
          <p:spPr>
            <a:xfrm rot="5400000">
              <a:off x="165825"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6"/>
            <p:cNvSpPr/>
            <p:nvPr/>
          </p:nvSpPr>
          <p:spPr>
            <a:xfrm rot="5400000">
              <a:off x="165825"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6"/>
            <p:cNvSpPr/>
            <p:nvPr/>
          </p:nvSpPr>
          <p:spPr>
            <a:xfrm rot="5400000">
              <a:off x="-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6"/>
            <p:cNvSpPr/>
            <p:nvPr/>
          </p:nvSpPr>
          <p:spPr>
            <a:xfrm rot="5400000">
              <a:off x="-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6"/>
            <p:cNvSpPr/>
            <p:nvPr/>
          </p:nvSpPr>
          <p:spPr>
            <a:xfrm rot="5400000">
              <a:off x="-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6"/>
            <p:cNvSpPr/>
            <p:nvPr/>
          </p:nvSpPr>
          <p:spPr>
            <a:xfrm rot="5400000">
              <a:off x="-9" y="433139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 name="Google Shape;910;p16"/>
          <p:cNvGrpSpPr/>
          <p:nvPr/>
        </p:nvGrpSpPr>
        <p:grpSpPr>
          <a:xfrm>
            <a:off x="-9" y="3982605"/>
            <a:ext cx="1160904" cy="1160903"/>
            <a:chOff x="-9" y="3982780"/>
            <a:chExt cx="1160904" cy="1160903"/>
          </a:xfrm>
        </p:grpSpPr>
        <p:sp>
          <p:nvSpPr>
            <p:cNvPr id="911" name="Google Shape;911;p16"/>
            <p:cNvSpPr/>
            <p:nvPr/>
          </p:nvSpPr>
          <p:spPr>
            <a:xfrm rot="5400000">
              <a:off x="994995"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6"/>
            <p:cNvSpPr/>
            <p:nvPr/>
          </p:nvSpPr>
          <p:spPr>
            <a:xfrm rot="5400000">
              <a:off x="829161" y="481195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6"/>
            <p:cNvSpPr/>
            <p:nvPr/>
          </p:nvSpPr>
          <p:spPr>
            <a:xfrm rot="5400000">
              <a:off x="663327"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6"/>
            <p:cNvSpPr/>
            <p:nvPr/>
          </p:nvSpPr>
          <p:spPr>
            <a:xfrm rot="5400000">
              <a:off x="497493" y="448028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6"/>
            <p:cNvSpPr/>
            <p:nvPr/>
          </p:nvSpPr>
          <p:spPr>
            <a:xfrm rot="5400000">
              <a:off x="497493" y="481195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6"/>
            <p:cNvSpPr/>
            <p:nvPr/>
          </p:nvSpPr>
          <p:spPr>
            <a:xfrm rot="5400000">
              <a:off x="331659" y="398278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6"/>
            <p:cNvSpPr/>
            <p:nvPr/>
          </p:nvSpPr>
          <p:spPr>
            <a:xfrm rot="5400000">
              <a:off x="331659" y="431444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6"/>
            <p:cNvSpPr/>
            <p:nvPr/>
          </p:nvSpPr>
          <p:spPr>
            <a:xfrm rot="5400000">
              <a:off x="331659" y="464611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6"/>
            <p:cNvSpPr/>
            <p:nvPr/>
          </p:nvSpPr>
          <p:spPr>
            <a:xfrm rot="5400000">
              <a:off x="331659"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6"/>
            <p:cNvSpPr/>
            <p:nvPr/>
          </p:nvSpPr>
          <p:spPr>
            <a:xfrm rot="5400000">
              <a:off x="165825" y="414861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6"/>
            <p:cNvSpPr/>
            <p:nvPr/>
          </p:nvSpPr>
          <p:spPr>
            <a:xfrm rot="5400000">
              <a:off x="165825" y="448028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6"/>
            <p:cNvSpPr/>
            <p:nvPr/>
          </p:nvSpPr>
          <p:spPr>
            <a:xfrm rot="5400000">
              <a:off x="165825" y="481195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6"/>
            <p:cNvSpPr/>
            <p:nvPr/>
          </p:nvSpPr>
          <p:spPr>
            <a:xfrm rot="5400000">
              <a:off x="-9" y="398278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6"/>
            <p:cNvSpPr/>
            <p:nvPr/>
          </p:nvSpPr>
          <p:spPr>
            <a:xfrm rot="5400000">
              <a:off x="-9" y="431444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6"/>
            <p:cNvSpPr/>
            <p:nvPr/>
          </p:nvSpPr>
          <p:spPr>
            <a:xfrm rot="5400000">
              <a:off x="-9" y="464611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6"/>
            <p:cNvSpPr/>
            <p:nvPr/>
          </p:nvSpPr>
          <p:spPr>
            <a:xfrm rot="5400000">
              <a:off x="-9"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27" name="Shape 927"/>
        <p:cNvGrpSpPr/>
        <p:nvPr/>
      </p:nvGrpSpPr>
      <p:grpSpPr>
        <a:xfrm>
          <a:off x="0" y="0"/>
          <a:ext cx="0" cy="0"/>
          <a:chOff x="0" y="0"/>
          <a:chExt cx="0" cy="0"/>
        </a:xfrm>
      </p:grpSpPr>
      <p:sp>
        <p:nvSpPr>
          <p:cNvPr id="928" name="Google Shape;928;p17"/>
          <p:cNvSpPr txBox="1"/>
          <p:nvPr>
            <p:ph hasCustomPrompt="1" type="title"/>
          </p:nvPr>
        </p:nvSpPr>
        <p:spPr>
          <a:xfrm>
            <a:off x="713225" y="2699103"/>
            <a:ext cx="3717900" cy="768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29" name="Google Shape;929;p17"/>
          <p:cNvSpPr txBox="1"/>
          <p:nvPr>
            <p:ph idx="1" type="subTitle"/>
          </p:nvPr>
        </p:nvSpPr>
        <p:spPr>
          <a:xfrm>
            <a:off x="713225" y="3525000"/>
            <a:ext cx="37179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PT Sans"/>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p:txBody>
      </p:sp>
      <p:sp>
        <p:nvSpPr>
          <p:cNvPr id="930" name="Google Shape;930;p17"/>
          <p:cNvSpPr txBox="1"/>
          <p:nvPr>
            <p:ph hasCustomPrompt="1" idx="2" type="title"/>
          </p:nvPr>
        </p:nvSpPr>
        <p:spPr>
          <a:xfrm>
            <a:off x="2712999" y="1252800"/>
            <a:ext cx="3717900" cy="768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31" name="Google Shape;931;p17"/>
          <p:cNvSpPr txBox="1"/>
          <p:nvPr>
            <p:ph idx="3" type="subTitle"/>
          </p:nvPr>
        </p:nvSpPr>
        <p:spPr>
          <a:xfrm>
            <a:off x="2713000" y="2083950"/>
            <a:ext cx="37179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PT Sans"/>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p:txBody>
      </p:sp>
      <p:sp>
        <p:nvSpPr>
          <p:cNvPr id="932" name="Google Shape;932;p17"/>
          <p:cNvSpPr txBox="1"/>
          <p:nvPr>
            <p:ph hasCustomPrompt="1" idx="4" type="title"/>
          </p:nvPr>
        </p:nvSpPr>
        <p:spPr>
          <a:xfrm>
            <a:off x="4712873" y="2699103"/>
            <a:ext cx="3717900" cy="768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33" name="Google Shape;933;p17"/>
          <p:cNvSpPr txBox="1"/>
          <p:nvPr>
            <p:ph idx="5" type="subTitle"/>
          </p:nvPr>
        </p:nvSpPr>
        <p:spPr>
          <a:xfrm>
            <a:off x="4712875" y="3525000"/>
            <a:ext cx="37179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PT Sans"/>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p:txBody>
      </p:sp>
      <p:grpSp>
        <p:nvGrpSpPr>
          <p:cNvPr id="934" name="Google Shape;934;p17"/>
          <p:cNvGrpSpPr/>
          <p:nvPr/>
        </p:nvGrpSpPr>
        <p:grpSpPr>
          <a:xfrm rot="5400000">
            <a:off x="6304350" y="2302250"/>
            <a:ext cx="3337200" cy="2353200"/>
            <a:chOff x="5093563" y="539512"/>
            <a:chExt cx="3337200" cy="2353200"/>
          </a:xfrm>
        </p:grpSpPr>
        <p:sp>
          <p:nvSpPr>
            <p:cNvPr id="935" name="Google Shape;935;p17"/>
            <p:cNvSpPr/>
            <p:nvPr/>
          </p:nvSpPr>
          <p:spPr>
            <a:xfrm>
              <a:off x="5093563" y="544313"/>
              <a:ext cx="3337200" cy="48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7"/>
            <p:cNvSpPr/>
            <p:nvPr/>
          </p:nvSpPr>
          <p:spPr>
            <a:xfrm rot="5400000">
              <a:off x="6979213" y="1441162"/>
              <a:ext cx="2353200" cy="54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17"/>
          <p:cNvGrpSpPr/>
          <p:nvPr/>
        </p:nvGrpSpPr>
        <p:grpSpPr>
          <a:xfrm>
            <a:off x="8148941" y="0"/>
            <a:ext cx="995070" cy="1658405"/>
            <a:chOff x="8148941" y="0"/>
            <a:chExt cx="995070" cy="1658405"/>
          </a:xfrm>
        </p:grpSpPr>
        <p:sp>
          <p:nvSpPr>
            <p:cNvPr id="938" name="Google Shape;938;p17"/>
            <p:cNvSpPr/>
            <p:nvPr/>
          </p:nvSpPr>
          <p:spPr>
            <a:xfrm rot="5400000">
              <a:off x="8978111" y="1658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7"/>
            <p:cNvSpPr/>
            <p:nvPr/>
          </p:nvSpPr>
          <p:spPr>
            <a:xfrm rot="5400000">
              <a:off x="8978111" y="4975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7"/>
            <p:cNvSpPr/>
            <p:nvPr/>
          </p:nvSpPr>
          <p:spPr>
            <a:xfrm rot="5400000">
              <a:off x="8978111" y="82916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7"/>
            <p:cNvSpPr/>
            <p:nvPr/>
          </p:nvSpPr>
          <p:spPr>
            <a:xfrm rot="5400000">
              <a:off x="8978111" y="116083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7"/>
            <p:cNvSpPr/>
            <p:nvPr/>
          </p:nvSpPr>
          <p:spPr>
            <a:xfrm rot="5400000">
              <a:off x="8978111" y="149250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7"/>
            <p:cNvSpPr/>
            <p:nvPr/>
          </p:nvSpPr>
          <p:spPr>
            <a:xfrm rot="5400000">
              <a:off x="8812277" y="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7"/>
            <p:cNvSpPr/>
            <p:nvPr/>
          </p:nvSpPr>
          <p:spPr>
            <a:xfrm rot="5400000">
              <a:off x="8812277" y="66333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7"/>
            <p:cNvSpPr/>
            <p:nvPr/>
          </p:nvSpPr>
          <p:spPr>
            <a:xfrm rot="5400000">
              <a:off x="8812277" y="99500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7"/>
            <p:cNvSpPr/>
            <p:nvPr/>
          </p:nvSpPr>
          <p:spPr>
            <a:xfrm rot="5400000">
              <a:off x="8646443" y="1658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7"/>
            <p:cNvSpPr/>
            <p:nvPr/>
          </p:nvSpPr>
          <p:spPr>
            <a:xfrm rot="5400000">
              <a:off x="8646443" y="4975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7"/>
            <p:cNvSpPr/>
            <p:nvPr/>
          </p:nvSpPr>
          <p:spPr>
            <a:xfrm rot="5400000">
              <a:off x="8646443" y="149250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7"/>
            <p:cNvSpPr/>
            <p:nvPr/>
          </p:nvSpPr>
          <p:spPr>
            <a:xfrm rot="5400000">
              <a:off x="8480609" y="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7"/>
            <p:cNvSpPr/>
            <p:nvPr/>
          </p:nvSpPr>
          <p:spPr>
            <a:xfrm rot="5400000">
              <a:off x="8480609" y="3316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7"/>
            <p:cNvSpPr/>
            <p:nvPr/>
          </p:nvSpPr>
          <p:spPr>
            <a:xfrm rot="5400000">
              <a:off x="8480609" y="66333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7"/>
            <p:cNvSpPr/>
            <p:nvPr/>
          </p:nvSpPr>
          <p:spPr>
            <a:xfrm rot="5400000">
              <a:off x="8314775" y="4975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7"/>
            <p:cNvSpPr/>
            <p:nvPr/>
          </p:nvSpPr>
          <p:spPr>
            <a:xfrm rot="5400000">
              <a:off x="8314775" y="149250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7"/>
            <p:cNvSpPr/>
            <p:nvPr/>
          </p:nvSpPr>
          <p:spPr>
            <a:xfrm rot="5400000">
              <a:off x="8148941" y="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7"/>
            <p:cNvSpPr/>
            <p:nvPr/>
          </p:nvSpPr>
          <p:spPr>
            <a:xfrm rot="5400000">
              <a:off x="8148941" y="3316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7"/>
            <p:cNvSpPr/>
            <p:nvPr/>
          </p:nvSpPr>
          <p:spPr>
            <a:xfrm rot="5400000">
              <a:off x="8148941" y="66333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7"/>
            <p:cNvSpPr/>
            <p:nvPr/>
          </p:nvSpPr>
          <p:spPr>
            <a:xfrm rot="5400000">
              <a:off x="8148941" y="132667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17"/>
          <p:cNvGrpSpPr/>
          <p:nvPr/>
        </p:nvGrpSpPr>
        <p:grpSpPr>
          <a:xfrm>
            <a:off x="-9" y="4272300"/>
            <a:ext cx="2321741" cy="663402"/>
            <a:chOff x="-9" y="4272300"/>
            <a:chExt cx="2321741" cy="663402"/>
          </a:xfrm>
        </p:grpSpPr>
        <p:sp>
          <p:nvSpPr>
            <p:cNvPr id="959" name="Google Shape;959;p17"/>
            <p:cNvSpPr/>
            <p:nvPr/>
          </p:nvSpPr>
          <p:spPr>
            <a:xfrm rot="5400000">
              <a:off x="2155832"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7"/>
            <p:cNvSpPr/>
            <p:nvPr/>
          </p:nvSpPr>
          <p:spPr>
            <a:xfrm rot="5400000">
              <a:off x="2155832"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7"/>
            <p:cNvSpPr/>
            <p:nvPr/>
          </p:nvSpPr>
          <p:spPr>
            <a:xfrm rot="5400000">
              <a:off x="1989998"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7"/>
            <p:cNvSpPr/>
            <p:nvPr/>
          </p:nvSpPr>
          <p:spPr>
            <a:xfrm rot="5400000">
              <a:off x="1989998"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7"/>
            <p:cNvSpPr/>
            <p:nvPr/>
          </p:nvSpPr>
          <p:spPr>
            <a:xfrm rot="5400000">
              <a:off x="1824164"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7"/>
            <p:cNvSpPr/>
            <p:nvPr/>
          </p:nvSpPr>
          <p:spPr>
            <a:xfrm rot="5400000">
              <a:off x="1824164"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7"/>
            <p:cNvSpPr/>
            <p:nvPr/>
          </p:nvSpPr>
          <p:spPr>
            <a:xfrm rot="5400000">
              <a:off x="1658331"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7"/>
            <p:cNvSpPr/>
            <p:nvPr/>
          </p:nvSpPr>
          <p:spPr>
            <a:xfrm rot="5400000">
              <a:off x="1658331"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7"/>
            <p:cNvSpPr/>
            <p:nvPr/>
          </p:nvSpPr>
          <p:spPr>
            <a:xfrm rot="5400000">
              <a:off x="1492497"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7"/>
            <p:cNvSpPr/>
            <p:nvPr/>
          </p:nvSpPr>
          <p:spPr>
            <a:xfrm rot="5400000">
              <a:off x="1492497"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7"/>
            <p:cNvSpPr/>
            <p:nvPr/>
          </p:nvSpPr>
          <p:spPr>
            <a:xfrm rot="5400000">
              <a:off x="1326663"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7"/>
            <p:cNvSpPr/>
            <p:nvPr/>
          </p:nvSpPr>
          <p:spPr>
            <a:xfrm rot="5400000">
              <a:off x="1326663"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7"/>
            <p:cNvSpPr/>
            <p:nvPr/>
          </p:nvSpPr>
          <p:spPr>
            <a:xfrm rot="5400000">
              <a:off x="1160829"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7"/>
            <p:cNvSpPr/>
            <p:nvPr/>
          </p:nvSpPr>
          <p:spPr>
            <a:xfrm rot="5400000">
              <a:off x="1160829"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7"/>
            <p:cNvSpPr/>
            <p:nvPr/>
          </p:nvSpPr>
          <p:spPr>
            <a:xfrm rot="5400000">
              <a:off x="994995"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7"/>
            <p:cNvSpPr/>
            <p:nvPr/>
          </p:nvSpPr>
          <p:spPr>
            <a:xfrm rot="5400000">
              <a:off x="994995"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7"/>
            <p:cNvSpPr/>
            <p:nvPr/>
          </p:nvSpPr>
          <p:spPr>
            <a:xfrm rot="5400000">
              <a:off x="829161"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7"/>
            <p:cNvSpPr/>
            <p:nvPr/>
          </p:nvSpPr>
          <p:spPr>
            <a:xfrm rot="5400000">
              <a:off x="829161"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7"/>
            <p:cNvSpPr/>
            <p:nvPr/>
          </p:nvSpPr>
          <p:spPr>
            <a:xfrm rot="5400000">
              <a:off x="663327"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7"/>
            <p:cNvSpPr/>
            <p:nvPr/>
          </p:nvSpPr>
          <p:spPr>
            <a:xfrm rot="5400000">
              <a:off x="663327"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7"/>
            <p:cNvSpPr/>
            <p:nvPr/>
          </p:nvSpPr>
          <p:spPr>
            <a:xfrm rot="5400000">
              <a:off x="497493"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7"/>
            <p:cNvSpPr/>
            <p:nvPr/>
          </p:nvSpPr>
          <p:spPr>
            <a:xfrm rot="5400000">
              <a:off x="497493"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7"/>
            <p:cNvSpPr/>
            <p:nvPr/>
          </p:nvSpPr>
          <p:spPr>
            <a:xfrm rot="5400000">
              <a:off x="331659"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7"/>
            <p:cNvSpPr/>
            <p:nvPr/>
          </p:nvSpPr>
          <p:spPr>
            <a:xfrm rot="5400000">
              <a:off x="331659"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7"/>
            <p:cNvSpPr/>
            <p:nvPr/>
          </p:nvSpPr>
          <p:spPr>
            <a:xfrm rot="5400000">
              <a:off x="165825" y="44381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7"/>
            <p:cNvSpPr/>
            <p:nvPr/>
          </p:nvSpPr>
          <p:spPr>
            <a:xfrm rot="5400000">
              <a:off x="165825" y="476980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7"/>
            <p:cNvSpPr/>
            <p:nvPr/>
          </p:nvSpPr>
          <p:spPr>
            <a:xfrm rot="5400000">
              <a:off x="-9" y="42723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7"/>
            <p:cNvSpPr/>
            <p:nvPr/>
          </p:nvSpPr>
          <p:spPr>
            <a:xfrm rot="5400000">
              <a:off x="-9" y="460396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 name="Google Shape;987;p17"/>
          <p:cNvSpPr/>
          <p:nvPr/>
        </p:nvSpPr>
        <p:spPr>
          <a:xfrm>
            <a:off x="0" y="0"/>
            <a:ext cx="1459200" cy="250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 name="Google Shape;988;p17"/>
          <p:cNvGrpSpPr/>
          <p:nvPr/>
        </p:nvGrpSpPr>
        <p:grpSpPr>
          <a:xfrm>
            <a:off x="1459211" y="8"/>
            <a:ext cx="1824239" cy="1160903"/>
            <a:chOff x="1923311" y="8"/>
            <a:chExt cx="1824239" cy="1160903"/>
          </a:xfrm>
        </p:grpSpPr>
        <p:sp>
          <p:nvSpPr>
            <p:cNvPr id="989" name="Google Shape;989;p17"/>
            <p:cNvSpPr/>
            <p:nvPr/>
          </p:nvSpPr>
          <p:spPr>
            <a:xfrm rot="5400000">
              <a:off x="3581650"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7"/>
            <p:cNvSpPr/>
            <p:nvPr/>
          </p:nvSpPr>
          <p:spPr>
            <a:xfrm rot="5400000">
              <a:off x="3249982"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7"/>
            <p:cNvSpPr/>
            <p:nvPr/>
          </p:nvSpPr>
          <p:spPr>
            <a:xfrm rot="5400000">
              <a:off x="3249982"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7"/>
            <p:cNvSpPr/>
            <p:nvPr/>
          </p:nvSpPr>
          <p:spPr>
            <a:xfrm rot="5400000">
              <a:off x="3249982"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7"/>
            <p:cNvSpPr/>
            <p:nvPr/>
          </p:nvSpPr>
          <p:spPr>
            <a:xfrm rot="5400000">
              <a:off x="3084148" y="66334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7"/>
            <p:cNvSpPr/>
            <p:nvPr/>
          </p:nvSpPr>
          <p:spPr>
            <a:xfrm rot="5400000">
              <a:off x="2918314"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7"/>
            <p:cNvSpPr/>
            <p:nvPr/>
          </p:nvSpPr>
          <p:spPr>
            <a:xfrm rot="5400000">
              <a:off x="2752481"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7"/>
            <p:cNvSpPr/>
            <p:nvPr/>
          </p:nvSpPr>
          <p:spPr>
            <a:xfrm rot="5400000">
              <a:off x="2752481" y="66334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7"/>
            <p:cNvSpPr/>
            <p:nvPr/>
          </p:nvSpPr>
          <p:spPr>
            <a:xfrm rot="5400000">
              <a:off x="2586647"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7"/>
            <p:cNvSpPr/>
            <p:nvPr/>
          </p:nvSpPr>
          <p:spPr>
            <a:xfrm rot="5400000">
              <a:off x="2586647"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7"/>
            <p:cNvSpPr/>
            <p:nvPr/>
          </p:nvSpPr>
          <p:spPr>
            <a:xfrm rot="5400000">
              <a:off x="2586647"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7"/>
            <p:cNvSpPr/>
            <p:nvPr/>
          </p:nvSpPr>
          <p:spPr>
            <a:xfrm rot="5400000">
              <a:off x="2420813"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7"/>
            <p:cNvSpPr/>
            <p:nvPr/>
          </p:nvSpPr>
          <p:spPr>
            <a:xfrm rot="5400000">
              <a:off x="2420813" y="33167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7"/>
            <p:cNvSpPr/>
            <p:nvPr/>
          </p:nvSpPr>
          <p:spPr>
            <a:xfrm rot="5400000">
              <a:off x="2420813" y="9950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7"/>
            <p:cNvSpPr/>
            <p:nvPr/>
          </p:nvSpPr>
          <p:spPr>
            <a:xfrm rot="5400000">
              <a:off x="2254979"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7"/>
            <p:cNvSpPr/>
            <p:nvPr/>
          </p:nvSpPr>
          <p:spPr>
            <a:xfrm rot="5400000">
              <a:off x="2254979"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7"/>
            <p:cNvSpPr/>
            <p:nvPr/>
          </p:nvSpPr>
          <p:spPr>
            <a:xfrm rot="5400000">
              <a:off x="2254979"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7"/>
            <p:cNvSpPr/>
            <p:nvPr/>
          </p:nvSpPr>
          <p:spPr>
            <a:xfrm rot="5400000">
              <a:off x="2089145"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7"/>
            <p:cNvSpPr/>
            <p:nvPr/>
          </p:nvSpPr>
          <p:spPr>
            <a:xfrm rot="5400000">
              <a:off x="2089145" y="66334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7"/>
            <p:cNvSpPr/>
            <p:nvPr/>
          </p:nvSpPr>
          <p:spPr>
            <a:xfrm rot="5400000">
              <a:off x="2089145" y="9950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7"/>
            <p:cNvSpPr/>
            <p:nvPr/>
          </p:nvSpPr>
          <p:spPr>
            <a:xfrm rot="5400000">
              <a:off x="1923311"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7"/>
            <p:cNvSpPr/>
            <p:nvPr/>
          </p:nvSpPr>
          <p:spPr>
            <a:xfrm rot="5400000">
              <a:off x="1923311" y="49751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7"/>
            <p:cNvSpPr/>
            <p:nvPr/>
          </p:nvSpPr>
          <p:spPr>
            <a:xfrm rot="5400000">
              <a:off x="1923311" y="82917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012" name="Shape 1012"/>
        <p:cNvGrpSpPr/>
        <p:nvPr/>
      </p:nvGrpSpPr>
      <p:grpSpPr>
        <a:xfrm>
          <a:off x="0" y="0"/>
          <a:ext cx="0" cy="0"/>
          <a:chOff x="0" y="0"/>
          <a:chExt cx="0" cy="0"/>
        </a:xfrm>
      </p:grpSpPr>
      <p:sp>
        <p:nvSpPr>
          <p:cNvPr id="1013" name="Google Shape;1013;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grpSp>
        <p:nvGrpSpPr>
          <p:cNvPr id="1014" name="Google Shape;1014;p18"/>
          <p:cNvGrpSpPr/>
          <p:nvPr/>
        </p:nvGrpSpPr>
        <p:grpSpPr>
          <a:xfrm flipH="1">
            <a:off x="9" y="-12"/>
            <a:ext cx="2985077" cy="829235"/>
            <a:chOff x="6158918" y="124888"/>
            <a:chExt cx="2985077" cy="829235"/>
          </a:xfrm>
        </p:grpSpPr>
        <p:sp>
          <p:nvSpPr>
            <p:cNvPr id="1015" name="Google Shape;1015;p18"/>
            <p:cNvSpPr/>
            <p:nvPr/>
          </p:nvSpPr>
          <p:spPr>
            <a:xfrm rot="5400000">
              <a:off x="8978095"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8"/>
            <p:cNvSpPr/>
            <p:nvPr/>
          </p:nvSpPr>
          <p:spPr>
            <a:xfrm rot="5400000">
              <a:off x="8978095"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8"/>
            <p:cNvSpPr/>
            <p:nvPr/>
          </p:nvSpPr>
          <p:spPr>
            <a:xfrm rot="5400000">
              <a:off x="8978095"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8"/>
            <p:cNvSpPr/>
            <p:nvPr/>
          </p:nvSpPr>
          <p:spPr>
            <a:xfrm rot="5400000">
              <a:off x="8812261"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8"/>
            <p:cNvSpPr/>
            <p:nvPr/>
          </p:nvSpPr>
          <p:spPr>
            <a:xfrm rot="5400000">
              <a:off x="8812261"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8"/>
            <p:cNvSpPr/>
            <p:nvPr/>
          </p:nvSpPr>
          <p:spPr>
            <a:xfrm rot="5400000">
              <a:off x="8646427"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8"/>
            <p:cNvSpPr/>
            <p:nvPr/>
          </p:nvSpPr>
          <p:spPr>
            <a:xfrm rot="5400000">
              <a:off x="8646427"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8"/>
            <p:cNvSpPr/>
            <p:nvPr/>
          </p:nvSpPr>
          <p:spPr>
            <a:xfrm rot="5400000">
              <a:off x="8646427"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8"/>
            <p:cNvSpPr/>
            <p:nvPr/>
          </p:nvSpPr>
          <p:spPr>
            <a:xfrm rot="5400000">
              <a:off x="8480593"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8"/>
            <p:cNvSpPr/>
            <p:nvPr/>
          </p:nvSpPr>
          <p:spPr>
            <a:xfrm rot="5400000">
              <a:off x="8480593"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8"/>
            <p:cNvSpPr/>
            <p:nvPr/>
          </p:nvSpPr>
          <p:spPr>
            <a:xfrm rot="5400000">
              <a:off x="8314759"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8"/>
            <p:cNvSpPr/>
            <p:nvPr/>
          </p:nvSpPr>
          <p:spPr>
            <a:xfrm rot="5400000">
              <a:off x="8314759"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8"/>
            <p:cNvSpPr/>
            <p:nvPr/>
          </p:nvSpPr>
          <p:spPr>
            <a:xfrm rot="5400000">
              <a:off x="8148925"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8"/>
            <p:cNvSpPr/>
            <p:nvPr/>
          </p:nvSpPr>
          <p:spPr>
            <a:xfrm rot="5400000">
              <a:off x="7983091"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8"/>
            <p:cNvSpPr/>
            <p:nvPr/>
          </p:nvSpPr>
          <p:spPr>
            <a:xfrm rot="5400000">
              <a:off x="7817257"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8"/>
            <p:cNvSpPr/>
            <p:nvPr/>
          </p:nvSpPr>
          <p:spPr>
            <a:xfrm rot="5400000">
              <a:off x="7651423"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8"/>
            <p:cNvSpPr/>
            <p:nvPr/>
          </p:nvSpPr>
          <p:spPr>
            <a:xfrm rot="5400000">
              <a:off x="7485589"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8"/>
            <p:cNvSpPr/>
            <p:nvPr/>
          </p:nvSpPr>
          <p:spPr>
            <a:xfrm rot="5400000">
              <a:off x="7319756"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8"/>
            <p:cNvSpPr/>
            <p:nvPr/>
          </p:nvSpPr>
          <p:spPr>
            <a:xfrm rot="5400000">
              <a:off x="7319756"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8"/>
            <p:cNvSpPr/>
            <p:nvPr/>
          </p:nvSpPr>
          <p:spPr>
            <a:xfrm rot="5400000">
              <a:off x="7153922"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8"/>
            <p:cNvSpPr/>
            <p:nvPr/>
          </p:nvSpPr>
          <p:spPr>
            <a:xfrm rot="5400000">
              <a:off x="6988088"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8"/>
            <p:cNvSpPr/>
            <p:nvPr/>
          </p:nvSpPr>
          <p:spPr>
            <a:xfrm rot="5400000">
              <a:off x="6988088"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8"/>
            <p:cNvSpPr/>
            <p:nvPr/>
          </p:nvSpPr>
          <p:spPr>
            <a:xfrm rot="5400000">
              <a:off x="6822254"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8"/>
            <p:cNvSpPr/>
            <p:nvPr/>
          </p:nvSpPr>
          <p:spPr>
            <a:xfrm rot="5400000">
              <a:off x="6656420"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8"/>
            <p:cNvSpPr/>
            <p:nvPr/>
          </p:nvSpPr>
          <p:spPr>
            <a:xfrm rot="5400000">
              <a:off x="6490586"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8"/>
            <p:cNvSpPr/>
            <p:nvPr/>
          </p:nvSpPr>
          <p:spPr>
            <a:xfrm rot="5400000">
              <a:off x="6324752"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8"/>
            <p:cNvSpPr/>
            <p:nvPr/>
          </p:nvSpPr>
          <p:spPr>
            <a:xfrm rot="5400000">
              <a:off x="6158918"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 name="Google Shape;1042;p18"/>
          <p:cNvGrpSpPr/>
          <p:nvPr/>
        </p:nvGrpSpPr>
        <p:grpSpPr>
          <a:xfrm rot="-5400000">
            <a:off x="1916959" y="2728981"/>
            <a:ext cx="497568" cy="4331464"/>
            <a:chOff x="165825" y="-6"/>
            <a:chExt cx="497568" cy="4331464"/>
          </a:xfrm>
        </p:grpSpPr>
        <p:sp>
          <p:nvSpPr>
            <p:cNvPr id="1043" name="Google Shape;1043;p18"/>
            <p:cNvSpPr/>
            <p:nvPr/>
          </p:nvSpPr>
          <p:spPr>
            <a:xfrm rot="-5400000">
              <a:off x="-1255354" y="1421244"/>
              <a:ext cx="3337200" cy="49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8"/>
            <p:cNvSpPr/>
            <p:nvPr/>
          </p:nvSpPr>
          <p:spPr>
            <a:xfrm rot="5400000">
              <a:off x="497493"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8"/>
            <p:cNvSpPr/>
            <p:nvPr/>
          </p:nvSpPr>
          <p:spPr>
            <a:xfrm rot="5400000">
              <a:off x="497493"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8"/>
            <p:cNvSpPr/>
            <p:nvPr/>
          </p:nvSpPr>
          <p:spPr>
            <a:xfrm rot="5400000">
              <a:off x="33165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8"/>
            <p:cNvSpPr/>
            <p:nvPr/>
          </p:nvSpPr>
          <p:spPr>
            <a:xfrm rot="5400000">
              <a:off x="33165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8"/>
            <p:cNvSpPr/>
            <p:nvPr/>
          </p:nvSpPr>
          <p:spPr>
            <a:xfrm rot="5400000">
              <a:off x="33165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8"/>
            <p:cNvSpPr/>
            <p:nvPr/>
          </p:nvSpPr>
          <p:spPr>
            <a:xfrm rot="5400000">
              <a:off x="165825" y="3502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8"/>
            <p:cNvSpPr/>
            <p:nvPr/>
          </p:nvSpPr>
          <p:spPr>
            <a:xfrm rot="5400000">
              <a:off x="165825"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8"/>
            <p:cNvSpPr/>
            <p:nvPr/>
          </p:nvSpPr>
          <p:spPr>
            <a:xfrm rot="5400000">
              <a:off x="165825"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18"/>
          <p:cNvGrpSpPr/>
          <p:nvPr/>
        </p:nvGrpSpPr>
        <p:grpSpPr>
          <a:xfrm>
            <a:off x="7651418" y="-11"/>
            <a:ext cx="1492571" cy="1160903"/>
            <a:chOff x="7651418" y="-11"/>
            <a:chExt cx="1492571" cy="1160903"/>
          </a:xfrm>
        </p:grpSpPr>
        <p:sp>
          <p:nvSpPr>
            <p:cNvPr id="1053" name="Google Shape;1053;p18"/>
            <p:cNvSpPr/>
            <p:nvPr/>
          </p:nvSpPr>
          <p:spPr>
            <a:xfrm rot="-5400000">
              <a:off x="7651418"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8"/>
            <p:cNvSpPr/>
            <p:nvPr/>
          </p:nvSpPr>
          <p:spPr>
            <a:xfrm rot="-5400000">
              <a:off x="7817252" y="33165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8"/>
            <p:cNvSpPr/>
            <p:nvPr/>
          </p:nvSpPr>
          <p:spPr>
            <a:xfrm rot="-5400000">
              <a:off x="7983086"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8"/>
            <p:cNvSpPr/>
            <p:nvPr/>
          </p:nvSpPr>
          <p:spPr>
            <a:xfrm rot="-5400000">
              <a:off x="8148920" y="33165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8"/>
            <p:cNvSpPr/>
            <p:nvPr/>
          </p:nvSpPr>
          <p:spPr>
            <a:xfrm rot="-5400000">
              <a:off x="8314754"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8"/>
            <p:cNvSpPr/>
            <p:nvPr/>
          </p:nvSpPr>
          <p:spPr>
            <a:xfrm rot="-5400000">
              <a:off x="8480588" y="99499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8"/>
            <p:cNvSpPr/>
            <p:nvPr/>
          </p:nvSpPr>
          <p:spPr>
            <a:xfrm rot="-5400000">
              <a:off x="8480588" y="66332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8"/>
            <p:cNvSpPr/>
            <p:nvPr/>
          </p:nvSpPr>
          <p:spPr>
            <a:xfrm rot="-5400000">
              <a:off x="8480588" y="-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8"/>
            <p:cNvSpPr/>
            <p:nvPr/>
          </p:nvSpPr>
          <p:spPr>
            <a:xfrm rot="-5400000">
              <a:off x="8646421" y="82915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8"/>
            <p:cNvSpPr/>
            <p:nvPr/>
          </p:nvSpPr>
          <p:spPr>
            <a:xfrm rot="-5400000">
              <a:off x="8646421" y="49749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8"/>
            <p:cNvSpPr/>
            <p:nvPr/>
          </p:nvSpPr>
          <p:spPr>
            <a:xfrm rot="-5400000">
              <a:off x="8646421"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8"/>
            <p:cNvSpPr/>
            <p:nvPr/>
          </p:nvSpPr>
          <p:spPr>
            <a:xfrm rot="-5400000">
              <a:off x="8812255" y="99499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8"/>
            <p:cNvSpPr/>
            <p:nvPr/>
          </p:nvSpPr>
          <p:spPr>
            <a:xfrm rot="-5400000">
              <a:off x="8812255" y="33165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8"/>
            <p:cNvSpPr/>
            <p:nvPr/>
          </p:nvSpPr>
          <p:spPr>
            <a:xfrm rot="-5400000">
              <a:off x="8812255" y="-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8"/>
            <p:cNvSpPr/>
            <p:nvPr/>
          </p:nvSpPr>
          <p:spPr>
            <a:xfrm rot="-5400000">
              <a:off x="8978089" y="82915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8"/>
            <p:cNvSpPr/>
            <p:nvPr/>
          </p:nvSpPr>
          <p:spPr>
            <a:xfrm rot="-5400000">
              <a:off x="8978089" y="49749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8"/>
            <p:cNvSpPr/>
            <p:nvPr/>
          </p:nvSpPr>
          <p:spPr>
            <a:xfrm rot="-5400000">
              <a:off x="8978089"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70" name="Shape 1070"/>
        <p:cNvGrpSpPr/>
        <p:nvPr/>
      </p:nvGrpSpPr>
      <p:grpSpPr>
        <a:xfrm>
          <a:off x="0" y="0"/>
          <a:ext cx="0" cy="0"/>
          <a:chOff x="0" y="0"/>
          <a:chExt cx="0" cy="0"/>
        </a:xfrm>
      </p:grpSpPr>
      <p:sp>
        <p:nvSpPr>
          <p:cNvPr id="1071" name="Google Shape;1071;p19"/>
          <p:cNvSpPr txBox="1"/>
          <p:nvPr>
            <p:ph type="title"/>
          </p:nvPr>
        </p:nvSpPr>
        <p:spPr>
          <a:xfrm>
            <a:off x="3188609" y="717708"/>
            <a:ext cx="5242200" cy="1058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800"/>
              <a:buNone/>
              <a:defRPr sz="8500"/>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
        <p:nvSpPr>
          <p:cNvPr id="1072" name="Google Shape;1072;p19"/>
          <p:cNvSpPr txBox="1"/>
          <p:nvPr>
            <p:ph idx="1" type="subTitle"/>
          </p:nvPr>
        </p:nvSpPr>
        <p:spPr>
          <a:xfrm>
            <a:off x="3188603" y="1914753"/>
            <a:ext cx="5242200" cy="1058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73" name="Google Shape;1073;p19"/>
          <p:cNvSpPr txBox="1"/>
          <p:nvPr/>
        </p:nvSpPr>
        <p:spPr>
          <a:xfrm>
            <a:off x="3188575" y="3664869"/>
            <a:ext cx="5242200" cy="5562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dk1"/>
                </a:solidFill>
                <a:latin typeface="Roboto"/>
                <a:ea typeface="Roboto"/>
                <a:cs typeface="Roboto"/>
                <a:sym typeface="Roboto"/>
              </a:rPr>
              <a:t>CREDITS: This presentation template was created by </a:t>
            </a:r>
            <a:r>
              <a:rPr b="1" lang="en" sz="1200" u="sng">
                <a:solidFill>
                  <a:schemeClr val="dk1"/>
                </a:solidFill>
                <a:latin typeface="Roboto"/>
                <a:ea typeface="Roboto"/>
                <a:cs typeface="Roboto"/>
                <a:sym typeface="Roboto"/>
                <a:hlinkClick r:id="rId2">
                  <a:extLst>
                    <a:ext uri="{A12FA001-AC4F-418D-AE19-62706E023703}">
                      <ahyp:hlinkClr val="tx"/>
                    </a:ext>
                  </a:extLst>
                </a:hlinkClick>
              </a:rPr>
              <a:t>Slidesgo</a:t>
            </a:r>
            <a:r>
              <a:rPr lang="en" sz="1200">
                <a:solidFill>
                  <a:schemeClr val="dk1"/>
                </a:solidFill>
                <a:latin typeface="Roboto"/>
                <a:ea typeface="Roboto"/>
                <a:cs typeface="Roboto"/>
                <a:sym typeface="Roboto"/>
              </a:rPr>
              <a:t>, and includes icons by </a:t>
            </a:r>
            <a:r>
              <a:rPr b="1" lang="en" sz="1200" u="sng">
                <a:solidFill>
                  <a:schemeClr val="dk1"/>
                </a:solid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and infographics &amp; images by </a:t>
            </a:r>
            <a:r>
              <a:rPr b="1" lang="en" sz="1200" u="sng">
                <a:solidFill>
                  <a:schemeClr val="dk1"/>
                </a:solidFill>
                <a:latin typeface="Roboto"/>
                <a:ea typeface="Roboto"/>
                <a:cs typeface="Roboto"/>
                <a:sym typeface="Roboto"/>
                <a:hlinkClick r:id="rId4">
                  <a:extLst>
                    <a:ext uri="{A12FA001-AC4F-418D-AE19-62706E023703}">
                      <ahyp:hlinkClr val="tx"/>
                    </a:ext>
                  </a:extLst>
                </a:hlinkClick>
              </a:rPr>
              <a:t>Freepik</a:t>
            </a:r>
            <a:r>
              <a:rPr b="1" lang="en" sz="1200" u="sng">
                <a:solidFill>
                  <a:schemeClr val="dk1"/>
                </a:solidFill>
                <a:latin typeface="Roboto"/>
                <a:ea typeface="Roboto"/>
                <a:cs typeface="Roboto"/>
                <a:sym typeface="Roboto"/>
              </a:rPr>
              <a:t> </a:t>
            </a:r>
            <a:endParaRPr b="1" sz="1200" u="sng">
              <a:solidFill>
                <a:schemeClr val="dk1"/>
              </a:solidFill>
              <a:latin typeface="Roboto"/>
              <a:ea typeface="Roboto"/>
              <a:cs typeface="Roboto"/>
              <a:sym typeface="Roboto"/>
            </a:endParaRPr>
          </a:p>
        </p:txBody>
      </p:sp>
      <p:grpSp>
        <p:nvGrpSpPr>
          <p:cNvPr id="1074" name="Google Shape;1074;p19"/>
          <p:cNvGrpSpPr/>
          <p:nvPr/>
        </p:nvGrpSpPr>
        <p:grpSpPr>
          <a:xfrm rot="10800000">
            <a:off x="9" y="4314263"/>
            <a:ext cx="2985077" cy="829235"/>
            <a:chOff x="6158918" y="124888"/>
            <a:chExt cx="2985077" cy="829235"/>
          </a:xfrm>
        </p:grpSpPr>
        <p:sp>
          <p:nvSpPr>
            <p:cNvPr id="1075" name="Google Shape;1075;p19"/>
            <p:cNvSpPr/>
            <p:nvPr/>
          </p:nvSpPr>
          <p:spPr>
            <a:xfrm rot="5400000">
              <a:off x="8978095"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9"/>
            <p:cNvSpPr/>
            <p:nvPr/>
          </p:nvSpPr>
          <p:spPr>
            <a:xfrm rot="5400000">
              <a:off x="8978095"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9"/>
            <p:cNvSpPr/>
            <p:nvPr/>
          </p:nvSpPr>
          <p:spPr>
            <a:xfrm rot="5400000">
              <a:off x="8978095"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9"/>
            <p:cNvSpPr/>
            <p:nvPr/>
          </p:nvSpPr>
          <p:spPr>
            <a:xfrm rot="5400000">
              <a:off x="8812261"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9"/>
            <p:cNvSpPr/>
            <p:nvPr/>
          </p:nvSpPr>
          <p:spPr>
            <a:xfrm rot="5400000">
              <a:off x="8812261"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9"/>
            <p:cNvSpPr/>
            <p:nvPr/>
          </p:nvSpPr>
          <p:spPr>
            <a:xfrm rot="5400000">
              <a:off x="8646427"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9"/>
            <p:cNvSpPr/>
            <p:nvPr/>
          </p:nvSpPr>
          <p:spPr>
            <a:xfrm rot="5400000">
              <a:off x="8646427"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9"/>
            <p:cNvSpPr/>
            <p:nvPr/>
          </p:nvSpPr>
          <p:spPr>
            <a:xfrm rot="5400000">
              <a:off x="8646427"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9"/>
            <p:cNvSpPr/>
            <p:nvPr/>
          </p:nvSpPr>
          <p:spPr>
            <a:xfrm rot="5400000">
              <a:off x="8480593"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9"/>
            <p:cNvSpPr/>
            <p:nvPr/>
          </p:nvSpPr>
          <p:spPr>
            <a:xfrm rot="5400000">
              <a:off x="8480593"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9"/>
            <p:cNvSpPr/>
            <p:nvPr/>
          </p:nvSpPr>
          <p:spPr>
            <a:xfrm rot="5400000">
              <a:off x="8314759"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9"/>
            <p:cNvSpPr/>
            <p:nvPr/>
          </p:nvSpPr>
          <p:spPr>
            <a:xfrm rot="5400000">
              <a:off x="8314759"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9"/>
            <p:cNvSpPr/>
            <p:nvPr/>
          </p:nvSpPr>
          <p:spPr>
            <a:xfrm rot="5400000">
              <a:off x="8148925"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9"/>
            <p:cNvSpPr/>
            <p:nvPr/>
          </p:nvSpPr>
          <p:spPr>
            <a:xfrm rot="5400000">
              <a:off x="7983091"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9"/>
            <p:cNvSpPr/>
            <p:nvPr/>
          </p:nvSpPr>
          <p:spPr>
            <a:xfrm rot="5400000">
              <a:off x="7817257"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9"/>
            <p:cNvSpPr/>
            <p:nvPr/>
          </p:nvSpPr>
          <p:spPr>
            <a:xfrm rot="5400000">
              <a:off x="7651423"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9"/>
            <p:cNvSpPr/>
            <p:nvPr/>
          </p:nvSpPr>
          <p:spPr>
            <a:xfrm rot="5400000">
              <a:off x="7485589"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9"/>
            <p:cNvSpPr/>
            <p:nvPr/>
          </p:nvSpPr>
          <p:spPr>
            <a:xfrm rot="5400000">
              <a:off x="7319756"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9"/>
            <p:cNvSpPr/>
            <p:nvPr/>
          </p:nvSpPr>
          <p:spPr>
            <a:xfrm rot="5400000">
              <a:off x="7319756"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9"/>
            <p:cNvSpPr/>
            <p:nvPr/>
          </p:nvSpPr>
          <p:spPr>
            <a:xfrm rot="5400000">
              <a:off x="7153922"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9"/>
            <p:cNvSpPr/>
            <p:nvPr/>
          </p:nvSpPr>
          <p:spPr>
            <a:xfrm rot="5400000">
              <a:off x="6988088"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9"/>
            <p:cNvSpPr/>
            <p:nvPr/>
          </p:nvSpPr>
          <p:spPr>
            <a:xfrm rot="5400000">
              <a:off x="6988088"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9"/>
            <p:cNvSpPr/>
            <p:nvPr/>
          </p:nvSpPr>
          <p:spPr>
            <a:xfrm rot="5400000">
              <a:off x="6822254"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9"/>
            <p:cNvSpPr/>
            <p:nvPr/>
          </p:nvSpPr>
          <p:spPr>
            <a:xfrm rot="5400000">
              <a:off x="6656420"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9"/>
            <p:cNvSpPr/>
            <p:nvPr/>
          </p:nvSpPr>
          <p:spPr>
            <a:xfrm rot="5400000">
              <a:off x="6490586"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9"/>
            <p:cNvSpPr/>
            <p:nvPr/>
          </p:nvSpPr>
          <p:spPr>
            <a:xfrm rot="5400000">
              <a:off x="6324752"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9"/>
            <p:cNvSpPr/>
            <p:nvPr/>
          </p:nvSpPr>
          <p:spPr>
            <a:xfrm rot="5400000">
              <a:off x="6158918"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 name="Google Shape;1102;p19"/>
          <p:cNvSpPr/>
          <p:nvPr/>
        </p:nvSpPr>
        <p:spPr>
          <a:xfrm>
            <a:off x="5000" y="0"/>
            <a:ext cx="1603500" cy="3886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 name="Google Shape;1103;p19"/>
          <p:cNvGrpSpPr/>
          <p:nvPr/>
        </p:nvGrpSpPr>
        <p:grpSpPr>
          <a:xfrm>
            <a:off x="5993084" y="-12"/>
            <a:ext cx="3150911" cy="829235"/>
            <a:chOff x="5993084" y="124888"/>
            <a:chExt cx="3150911" cy="829235"/>
          </a:xfrm>
        </p:grpSpPr>
        <p:sp>
          <p:nvSpPr>
            <p:cNvPr id="1104" name="Google Shape;1104;p19"/>
            <p:cNvSpPr/>
            <p:nvPr/>
          </p:nvSpPr>
          <p:spPr>
            <a:xfrm rot="5400000">
              <a:off x="8978095" y="12488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9"/>
            <p:cNvSpPr/>
            <p:nvPr/>
          </p:nvSpPr>
          <p:spPr>
            <a:xfrm rot="5400000">
              <a:off x="8978095" y="45655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9"/>
            <p:cNvSpPr/>
            <p:nvPr/>
          </p:nvSpPr>
          <p:spPr>
            <a:xfrm rot="5400000">
              <a:off x="8978095" y="7882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9"/>
            <p:cNvSpPr/>
            <p:nvPr/>
          </p:nvSpPr>
          <p:spPr>
            <a:xfrm rot="5400000">
              <a:off x="8812261" y="29072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9"/>
            <p:cNvSpPr/>
            <p:nvPr/>
          </p:nvSpPr>
          <p:spPr>
            <a:xfrm rot="5400000">
              <a:off x="8812261" y="62238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9"/>
            <p:cNvSpPr/>
            <p:nvPr/>
          </p:nvSpPr>
          <p:spPr>
            <a:xfrm rot="5400000">
              <a:off x="8646427" y="12488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9"/>
            <p:cNvSpPr/>
            <p:nvPr/>
          </p:nvSpPr>
          <p:spPr>
            <a:xfrm rot="5400000">
              <a:off x="8646427" y="45655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9"/>
            <p:cNvSpPr/>
            <p:nvPr/>
          </p:nvSpPr>
          <p:spPr>
            <a:xfrm rot="5400000">
              <a:off x="8646427" y="7882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9"/>
            <p:cNvSpPr/>
            <p:nvPr/>
          </p:nvSpPr>
          <p:spPr>
            <a:xfrm rot="5400000">
              <a:off x="8480593" y="29072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9"/>
            <p:cNvSpPr/>
            <p:nvPr/>
          </p:nvSpPr>
          <p:spPr>
            <a:xfrm rot="5400000">
              <a:off x="8480593" y="62238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9"/>
            <p:cNvSpPr/>
            <p:nvPr/>
          </p:nvSpPr>
          <p:spPr>
            <a:xfrm rot="5400000">
              <a:off x="8314759" y="12488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9"/>
            <p:cNvSpPr/>
            <p:nvPr/>
          </p:nvSpPr>
          <p:spPr>
            <a:xfrm rot="5400000">
              <a:off x="8314759" y="45655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9"/>
            <p:cNvSpPr/>
            <p:nvPr/>
          </p:nvSpPr>
          <p:spPr>
            <a:xfrm rot="5400000">
              <a:off x="8314759" y="7882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9"/>
            <p:cNvSpPr/>
            <p:nvPr/>
          </p:nvSpPr>
          <p:spPr>
            <a:xfrm rot="5400000">
              <a:off x="8148925" y="29072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9"/>
            <p:cNvSpPr/>
            <p:nvPr/>
          </p:nvSpPr>
          <p:spPr>
            <a:xfrm rot="5400000">
              <a:off x="8148925" y="62238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9"/>
            <p:cNvSpPr/>
            <p:nvPr/>
          </p:nvSpPr>
          <p:spPr>
            <a:xfrm rot="5400000">
              <a:off x="7983091" y="12488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9"/>
            <p:cNvSpPr/>
            <p:nvPr/>
          </p:nvSpPr>
          <p:spPr>
            <a:xfrm rot="5400000">
              <a:off x="7983091" y="45655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9"/>
            <p:cNvSpPr/>
            <p:nvPr/>
          </p:nvSpPr>
          <p:spPr>
            <a:xfrm rot="5400000">
              <a:off x="7983091" y="7882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9"/>
            <p:cNvSpPr/>
            <p:nvPr/>
          </p:nvSpPr>
          <p:spPr>
            <a:xfrm rot="5400000">
              <a:off x="7817257" y="29072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9"/>
            <p:cNvSpPr/>
            <p:nvPr/>
          </p:nvSpPr>
          <p:spPr>
            <a:xfrm rot="5400000">
              <a:off x="7817257" y="62238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9"/>
            <p:cNvSpPr/>
            <p:nvPr/>
          </p:nvSpPr>
          <p:spPr>
            <a:xfrm rot="5400000">
              <a:off x="7651423" y="12488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9"/>
            <p:cNvSpPr/>
            <p:nvPr/>
          </p:nvSpPr>
          <p:spPr>
            <a:xfrm rot="5400000">
              <a:off x="7651423" y="45655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9"/>
            <p:cNvSpPr/>
            <p:nvPr/>
          </p:nvSpPr>
          <p:spPr>
            <a:xfrm rot="5400000">
              <a:off x="7651423" y="7882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9"/>
            <p:cNvSpPr/>
            <p:nvPr/>
          </p:nvSpPr>
          <p:spPr>
            <a:xfrm rot="5400000">
              <a:off x="7485589" y="29072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9"/>
            <p:cNvSpPr/>
            <p:nvPr/>
          </p:nvSpPr>
          <p:spPr>
            <a:xfrm rot="5400000">
              <a:off x="7485589" y="62238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9"/>
            <p:cNvSpPr/>
            <p:nvPr/>
          </p:nvSpPr>
          <p:spPr>
            <a:xfrm rot="5400000">
              <a:off x="7319756" y="12488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9"/>
            <p:cNvSpPr/>
            <p:nvPr/>
          </p:nvSpPr>
          <p:spPr>
            <a:xfrm rot="5400000">
              <a:off x="7319756" y="45655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9"/>
            <p:cNvSpPr/>
            <p:nvPr/>
          </p:nvSpPr>
          <p:spPr>
            <a:xfrm rot="5400000">
              <a:off x="7319756" y="7882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9"/>
            <p:cNvSpPr/>
            <p:nvPr/>
          </p:nvSpPr>
          <p:spPr>
            <a:xfrm rot="5400000">
              <a:off x="7153922" y="29072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9"/>
            <p:cNvSpPr/>
            <p:nvPr/>
          </p:nvSpPr>
          <p:spPr>
            <a:xfrm rot="5400000">
              <a:off x="7153922" y="62238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9"/>
            <p:cNvSpPr/>
            <p:nvPr/>
          </p:nvSpPr>
          <p:spPr>
            <a:xfrm rot="5400000">
              <a:off x="6988088" y="12488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9"/>
            <p:cNvSpPr/>
            <p:nvPr/>
          </p:nvSpPr>
          <p:spPr>
            <a:xfrm rot="5400000">
              <a:off x="6988088" y="45655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9"/>
            <p:cNvSpPr/>
            <p:nvPr/>
          </p:nvSpPr>
          <p:spPr>
            <a:xfrm rot="5400000">
              <a:off x="6988088" y="7882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9"/>
            <p:cNvSpPr/>
            <p:nvPr/>
          </p:nvSpPr>
          <p:spPr>
            <a:xfrm rot="5400000">
              <a:off x="6822254" y="29072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9"/>
            <p:cNvSpPr/>
            <p:nvPr/>
          </p:nvSpPr>
          <p:spPr>
            <a:xfrm rot="5400000">
              <a:off x="6822254" y="62238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9"/>
            <p:cNvSpPr/>
            <p:nvPr/>
          </p:nvSpPr>
          <p:spPr>
            <a:xfrm rot="5400000">
              <a:off x="6656420" y="12488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9"/>
            <p:cNvSpPr/>
            <p:nvPr/>
          </p:nvSpPr>
          <p:spPr>
            <a:xfrm rot="5400000">
              <a:off x="6656420" y="45655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9"/>
            <p:cNvSpPr/>
            <p:nvPr/>
          </p:nvSpPr>
          <p:spPr>
            <a:xfrm rot="5400000">
              <a:off x="6490586" y="29072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9"/>
            <p:cNvSpPr/>
            <p:nvPr/>
          </p:nvSpPr>
          <p:spPr>
            <a:xfrm rot="5400000">
              <a:off x="6490586" y="62238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9"/>
            <p:cNvSpPr/>
            <p:nvPr/>
          </p:nvSpPr>
          <p:spPr>
            <a:xfrm rot="5400000">
              <a:off x="6324752" y="12488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9"/>
            <p:cNvSpPr/>
            <p:nvPr/>
          </p:nvSpPr>
          <p:spPr>
            <a:xfrm rot="5400000">
              <a:off x="6324752" y="45655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9"/>
            <p:cNvSpPr/>
            <p:nvPr/>
          </p:nvSpPr>
          <p:spPr>
            <a:xfrm rot="5400000">
              <a:off x="6158918" y="29072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9"/>
            <p:cNvSpPr/>
            <p:nvPr/>
          </p:nvSpPr>
          <p:spPr>
            <a:xfrm rot="5400000">
              <a:off x="5993084" y="45655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19"/>
          <p:cNvGrpSpPr/>
          <p:nvPr/>
        </p:nvGrpSpPr>
        <p:grpSpPr>
          <a:xfrm rot="10800000">
            <a:off x="6201325" y="4652049"/>
            <a:ext cx="1824239" cy="497568"/>
            <a:chOff x="2636536" y="8"/>
            <a:chExt cx="1824239" cy="497568"/>
          </a:xfrm>
        </p:grpSpPr>
        <p:sp>
          <p:nvSpPr>
            <p:cNvPr id="1148" name="Google Shape;1148;p19"/>
            <p:cNvSpPr/>
            <p:nvPr/>
          </p:nvSpPr>
          <p:spPr>
            <a:xfrm rot="5400000">
              <a:off x="4294875"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9"/>
            <p:cNvSpPr/>
            <p:nvPr/>
          </p:nvSpPr>
          <p:spPr>
            <a:xfrm rot="5400000">
              <a:off x="3465706"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9"/>
            <p:cNvSpPr/>
            <p:nvPr/>
          </p:nvSpPr>
          <p:spPr>
            <a:xfrm rot="5400000">
              <a:off x="3299872"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9"/>
            <p:cNvSpPr/>
            <p:nvPr/>
          </p:nvSpPr>
          <p:spPr>
            <a:xfrm rot="5400000">
              <a:off x="3134038"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9"/>
            <p:cNvSpPr/>
            <p:nvPr/>
          </p:nvSpPr>
          <p:spPr>
            <a:xfrm rot="5400000">
              <a:off x="3134038" y="33167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9"/>
            <p:cNvSpPr/>
            <p:nvPr/>
          </p:nvSpPr>
          <p:spPr>
            <a:xfrm rot="5400000">
              <a:off x="2968204"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9"/>
            <p:cNvSpPr/>
            <p:nvPr/>
          </p:nvSpPr>
          <p:spPr>
            <a:xfrm rot="5400000">
              <a:off x="2802370"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9"/>
            <p:cNvSpPr/>
            <p:nvPr/>
          </p:nvSpPr>
          <p:spPr>
            <a:xfrm rot="5400000">
              <a:off x="2636536"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 name="Google Shape;1156;p19"/>
          <p:cNvGrpSpPr/>
          <p:nvPr/>
        </p:nvGrpSpPr>
        <p:grpSpPr>
          <a:xfrm rot="10800000">
            <a:off x="3837811" y="120887"/>
            <a:ext cx="274627" cy="274627"/>
            <a:chOff x="4873850" y="1253425"/>
            <a:chExt cx="734100" cy="734100"/>
          </a:xfrm>
        </p:grpSpPr>
        <p:cxnSp>
          <p:nvCxnSpPr>
            <p:cNvPr id="1157" name="Google Shape;1157;p1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158" name="Google Shape;1158;p1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159" name="Google Shape;1159;p19"/>
          <p:cNvGrpSpPr/>
          <p:nvPr/>
        </p:nvGrpSpPr>
        <p:grpSpPr>
          <a:xfrm rot="10800000">
            <a:off x="3521614" y="120887"/>
            <a:ext cx="274627" cy="274627"/>
            <a:chOff x="4873850" y="1253425"/>
            <a:chExt cx="734100" cy="734100"/>
          </a:xfrm>
        </p:grpSpPr>
        <p:cxnSp>
          <p:nvCxnSpPr>
            <p:cNvPr id="1160" name="Google Shape;1160;p1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161" name="Google Shape;1161;p1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162" name="Google Shape;1162;p19"/>
          <p:cNvGrpSpPr/>
          <p:nvPr/>
        </p:nvGrpSpPr>
        <p:grpSpPr>
          <a:xfrm rot="10800000">
            <a:off x="3188612" y="120887"/>
            <a:ext cx="274627" cy="274627"/>
            <a:chOff x="4873850" y="1253425"/>
            <a:chExt cx="734100" cy="734100"/>
          </a:xfrm>
        </p:grpSpPr>
        <p:cxnSp>
          <p:nvCxnSpPr>
            <p:cNvPr id="1163" name="Google Shape;1163;p1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164" name="Google Shape;1164;p1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165" name="Shape 1165"/>
        <p:cNvGrpSpPr/>
        <p:nvPr/>
      </p:nvGrpSpPr>
      <p:grpSpPr>
        <a:xfrm>
          <a:off x="0" y="0"/>
          <a:ext cx="0" cy="0"/>
          <a:chOff x="0" y="0"/>
          <a:chExt cx="0" cy="0"/>
        </a:xfrm>
      </p:grpSpPr>
      <p:grpSp>
        <p:nvGrpSpPr>
          <p:cNvPr id="1166" name="Google Shape;1166;p20"/>
          <p:cNvGrpSpPr/>
          <p:nvPr/>
        </p:nvGrpSpPr>
        <p:grpSpPr>
          <a:xfrm flipH="1">
            <a:off x="9" y="-12"/>
            <a:ext cx="2985077" cy="829235"/>
            <a:chOff x="6158918" y="124888"/>
            <a:chExt cx="2985077" cy="829235"/>
          </a:xfrm>
        </p:grpSpPr>
        <p:sp>
          <p:nvSpPr>
            <p:cNvPr id="1167" name="Google Shape;1167;p20"/>
            <p:cNvSpPr/>
            <p:nvPr/>
          </p:nvSpPr>
          <p:spPr>
            <a:xfrm rot="5400000">
              <a:off x="8978095"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0"/>
            <p:cNvSpPr/>
            <p:nvPr/>
          </p:nvSpPr>
          <p:spPr>
            <a:xfrm rot="5400000">
              <a:off x="8978095"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0"/>
            <p:cNvSpPr/>
            <p:nvPr/>
          </p:nvSpPr>
          <p:spPr>
            <a:xfrm rot="5400000">
              <a:off x="8978095"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0"/>
            <p:cNvSpPr/>
            <p:nvPr/>
          </p:nvSpPr>
          <p:spPr>
            <a:xfrm rot="5400000">
              <a:off x="8812261"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0"/>
            <p:cNvSpPr/>
            <p:nvPr/>
          </p:nvSpPr>
          <p:spPr>
            <a:xfrm rot="5400000">
              <a:off x="8812261"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0"/>
            <p:cNvSpPr/>
            <p:nvPr/>
          </p:nvSpPr>
          <p:spPr>
            <a:xfrm rot="5400000">
              <a:off x="8646427"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0"/>
            <p:cNvSpPr/>
            <p:nvPr/>
          </p:nvSpPr>
          <p:spPr>
            <a:xfrm rot="5400000">
              <a:off x="8646427"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0"/>
            <p:cNvSpPr/>
            <p:nvPr/>
          </p:nvSpPr>
          <p:spPr>
            <a:xfrm rot="5400000">
              <a:off x="8646427"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0"/>
            <p:cNvSpPr/>
            <p:nvPr/>
          </p:nvSpPr>
          <p:spPr>
            <a:xfrm rot="5400000">
              <a:off x="8480593"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0"/>
            <p:cNvSpPr/>
            <p:nvPr/>
          </p:nvSpPr>
          <p:spPr>
            <a:xfrm rot="5400000">
              <a:off x="8480593"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0"/>
            <p:cNvSpPr/>
            <p:nvPr/>
          </p:nvSpPr>
          <p:spPr>
            <a:xfrm rot="5400000">
              <a:off x="8314759"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0"/>
            <p:cNvSpPr/>
            <p:nvPr/>
          </p:nvSpPr>
          <p:spPr>
            <a:xfrm rot="5400000">
              <a:off x="8314759"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0"/>
            <p:cNvSpPr/>
            <p:nvPr/>
          </p:nvSpPr>
          <p:spPr>
            <a:xfrm rot="5400000">
              <a:off x="8148925"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0"/>
            <p:cNvSpPr/>
            <p:nvPr/>
          </p:nvSpPr>
          <p:spPr>
            <a:xfrm rot="5400000">
              <a:off x="7983091"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0"/>
            <p:cNvSpPr/>
            <p:nvPr/>
          </p:nvSpPr>
          <p:spPr>
            <a:xfrm rot="5400000">
              <a:off x="7817257"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0"/>
            <p:cNvSpPr/>
            <p:nvPr/>
          </p:nvSpPr>
          <p:spPr>
            <a:xfrm rot="5400000">
              <a:off x="7651423"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0"/>
            <p:cNvSpPr/>
            <p:nvPr/>
          </p:nvSpPr>
          <p:spPr>
            <a:xfrm rot="5400000">
              <a:off x="7485589"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0"/>
            <p:cNvSpPr/>
            <p:nvPr/>
          </p:nvSpPr>
          <p:spPr>
            <a:xfrm rot="5400000">
              <a:off x="7319756"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0"/>
            <p:cNvSpPr/>
            <p:nvPr/>
          </p:nvSpPr>
          <p:spPr>
            <a:xfrm rot="5400000">
              <a:off x="7319756"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0"/>
            <p:cNvSpPr/>
            <p:nvPr/>
          </p:nvSpPr>
          <p:spPr>
            <a:xfrm rot="5400000">
              <a:off x="7153922"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0"/>
            <p:cNvSpPr/>
            <p:nvPr/>
          </p:nvSpPr>
          <p:spPr>
            <a:xfrm rot="5400000">
              <a:off x="6988088"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0"/>
            <p:cNvSpPr/>
            <p:nvPr/>
          </p:nvSpPr>
          <p:spPr>
            <a:xfrm rot="5400000">
              <a:off x="6988088"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0"/>
            <p:cNvSpPr/>
            <p:nvPr/>
          </p:nvSpPr>
          <p:spPr>
            <a:xfrm rot="5400000">
              <a:off x="6822254"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0"/>
            <p:cNvSpPr/>
            <p:nvPr/>
          </p:nvSpPr>
          <p:spPr>
            <a:xfrm rot="5400000">
              <a:off x="6656420"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0"/>
            <p:cNvSpPr/>
            <p:nvPr/>
          </p:nvSpPr>
          <p:spPr>
            <a:xfrm rot="5400000">
              <a:off x="6490586"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0"/>
            <p:cNvSpPr/>
            <p:nvPr/>
          </p:nvSpPr>
          <p:spPr>
            <a:xfrm rot="5400000">
              <a:off x="6324752"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0"/>
            <p:cNvSpPr/>
            <p:nvPr/>
          </p:nvSpPr>
          <p:spPr>
            <a:xfrm rot="5400000">
              <a:off x="6158918"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20"/>
          <p:cNvGrpSpPr/>
          <p:nvPr/>
        </p:nvGrpSpPr>
        <p:grpSpPr>
          <a:xfrm rot="-5400000">
            <a:off x="1916959" y="2728981"/>
            <a:ext cx="497568" cy="4331464"/>
            <a:chOff x="165825" y="-6"/>
            <a:chExt cx="497568" cy="4331464"/>
          </a:xfrm>
        </p:grpSpPr>
        <p:sp>
          <p:nvSpPr>
            <p:cNvPr id="1195" name="Google Shape;1195;p20"/>
            <p:cNvSpPr/>
            <p:nvPr/>
          </p:nvSpPr>
          <p:spPr>
            <a:xfrm rot="-5400000">
              <a:off x="-1255354" y="1421244"/>
              <a:ext cx="3337200" cy="49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0"/>
            <p:cNvSpPr/>
            <p:nvPr/>
          </p:nvSpPr>
          <p:spPr>
            <a:xfrm rot="5400000">
              <a:off x="497493"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0"/>
            <p:cNvSpPr/>
            <p:nvPr/>
          </p:nvSpPr>
          <p:spPr>
            <a:xfrm rot="5400000">
              <a:off x="497493"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0"/>
            <p:cNvSpPr/>
            <p:nvPr/>
          </p:nvSpPr>
          <p:spPr>
            <a:xfrm rot="5400000">
              <a:off x="33165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0"/>
            <p:cNvSpPr/>
            <p:nvPr/>
          </p:nvSpPr>
          <p:spPr>
            <a:xfrm rot="5400000">
              <a:off x="33165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0"/>
            <p:cNvSpPr/>
            <p:nvPr/>
          </p:nvSpPr>
          <p:spPr>
            <a:xfrm rot="5400000">
              <a:off x="33165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0"/>
            <p:cNvSpPr/>
            <p:nvPr/>
          </p:nvSpPr>
          <p:spPr>
            <a:xfrm rot="5400000">
              <a:off x="165825" y="3502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0"/>
            <p:cNvSpPr/>
            <p:nvPr/>
          </p:nvSpPr>
          <p:spPr>
            <a:xfrm rot="5400000">
              <a:off x="165825"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0"/>
            <p:cNvSpPr/>
            <p:nvPr/>
          </p:nvSpPr>
          <p:spPr>
            <a:xfrm rot="5400000">
              <a:off x="165825"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20"/>
          <p:cNvGrpSpPr/>
          <p:nvPr/>
        </p:nvGrpSpPr>
        <p:grpSpPr>
          <a:xfrm>
            <a:off x="7651418" y="-11"/>
            <a:ext cx="1492571" cy="1160903"/>
            <a:chOff x="7651418" y="-11"/>
            <a:chExt cx="1492571" cy="1160903"/>
          </a:xfrm>
        </p:grpSpPr>
        <p:sp>
          <p:nvSpPr>
            <p:cNvPr id="1205" name="Google Shape;1205;p20"/>
            <p:cNvSpPr/>
            <p:nvPr/>
          </p:nvSpPr>
          <p:spPr>
            <a:xfrm rot="-5400000">
              <a:off x="7651418"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0"/>
            <p:cNvSpPr/>
            <p:nvPr/>
          </p:nvSpPr>
          <p:spPr>
            <a:xfrm rot="-5400000">
              <a:off x="7817252" y="33165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0"/>
            <p:cNvSpPr/>
            <p:nvPr/>
          </p:nvSpPr>
          <p:spPr>
            <a:xfrm rot="-5400000">
              <a:off x="7983086"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0"/>
            <p:cNvSpPr/>
            <p:nvPr/>
          </p:nvSpPr>
          <p:spPr>
            <a:xfrm rot="-5400000">
              <a:off x="8148920" y="33165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0"/>
            <p:cNvSpPr/>
            <p:nvPr/>
          </p:nvSpPr>
          <p:spPr>
            <a:xfrm rot="-5400000">
              <a:off x="8314754"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0"/>
            <p:cNvSpPr/>
            <p:nvPr/>
          </p:nvSpPr>
          <p:spPr>
            <a:xfrm rot="-5400000">
              <a:off x="8480588" y="99499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0"/>
            <p:cNvSpPr/>
            <p:nvPr/>
          </p:nvSpPr>
          <p:spPr>
            <a:xfrm rot="-5400000">
              <a:off x="8480588" y="66332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0"/>
            <p:cNvSpPr/>
            <p:nvPr/>
          </p:nvSpPr>
          <p:spPr>
            <a:xfrm rot="-5400000">
              <a:off x="8480588" y="-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0"/>
            <p:cNvSpPr/>
            <p:nvPr/>
          </p:nvSpPr>
          <p:spPr>
            <a:xfrm rot="-5400000">
              <a:off x="8646421" y="82915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0"/>
            <p:cNvSpPr/>
            <p:nvPr/>
          </p:nvSpPr>
          <p:spPr>
            <a:xfrm rot="-5400000">
              <a:off x="8646421" y="49749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0"/>
            <p:cNvSpPr/>
            <p:nvPr/>
          </p:nvSpPr>
          <p:spPr>
            <a:xfrm rot="-5400000">
              <a:off x="8646421"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0"/>
            <p:cNvSpPr/>
            <p:nvPr/>
          </p:nvSpPr>
          <p:spPr>
            <a:xfrm rot="-5400000">
              <a:off x="8812255" y="99499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0"/>
            <p:cNvSpPr/>
            <p:nvPr/>
          </p:nvSpPr>
          <p:spPr>
            <a:xfrm rot="-5400000">
              <a:off x="8812255" y="33165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0"/>
            <p:cNvSpPr/>
            <p:nvPr/>
          </p:nvSpPr>
          <p:spPr>
            <a:xfrm rot="-5400000">
              <a:off x="8812255" y="-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0"/>
            <p:cNvSpPr/>
            <p:nvPr/>
          </p:nvSpPr>
          <p:spPr>
            <a:xfrm rot="-5400000">
              <a:off x="8978089" y="82915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0"/>
            <p:cNvSpPr/>
            <p:nvPr/>
          </p:nvSpPr>
          <p:spPr>
            <a:xfrm rot="-5400000">
              <a:off x="8978089" y="49749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0"/>
            <p:cNvSpPr/>
            <p:nvPr/>
          </p:nvSpPr>
          <p:spPr>
            <a:xfrm rot="-5400000">
              <a:off x="8978089"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9" name="Shape 89"/>
        <p:cNvGrpSpPr/>
        <p:nvPr/>
      </p:nvGrpSpPr>
      <p:grpSpPr>
        <a:xfrm>
          <a:off x="0" y="0"/>
          <a:ext cx="0" cy="0"/>
          <a:chOff x="0" y="0"/>
          <a:chExt cx="0" cy="0"/>
        </a:xfrm>
      </p:grpSpPr>
      <p:grpSp>
        <p:nvGrpSpPr>
          <p:cNvPr id="90" name="Google Shape;90;p3"/>
          <p:cNvGrpSpPr/>
          <p:nvPr/>
        </p:nvGrpSpPr>
        <p:grpSpPr>
          <a:xfrm>
            <a:off x="5000" y="0"/>
            <a:ext cx="3742800" cy="4604100"/>
            <a:chOff x="5000" y="0"/>
            <a:chExt cx="3742800" cy="4604100"/>
          </a:xfrm>
        </p:grpSpPr>
        <p:sp>
          <p:nvSpPr>
            <p:cNvPr id="91" name="Google Shape;91;p3"/>
            <p:cNvSpPr/>
            <p:nvPr/>
          </p:nvSpPr>
          <p:spPr>
            <a:xfrm>
              <a:off x="5000" y="0"/>
              <a:ext cx="2656200" cy="212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713225" y="0"/>
              <a:ext cx="2157300" cy="460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1663400" y="2734550"/>
              <a:ext cx="2084400" cy="936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3"/>
          <p:cNvGrpSpPr/>
          <p:nvPr/>
        </p:nvGrpSpPr>
        <p:grpSpPr>
          <a:xfrm rot="10800000">
            <a:off x="6201325" y="2641325"/>
            <a:ext cx="2942675" cy="2508300"/>
            <a:chOff x="1518100" y="0"/>
            <a:chExt cx="2942675" cy="2508300"/>
          </a:xfrm>
        </p:grpSpPr>
        <p:sp>
          <p:nvSpPr>
            <p:cNvPr id="95" name="Google Shape;95;p3"/>
            <p:cNvSpPr/>
            <p:nvPr/>
          </p:nvSpPr>
          <p:spPr>
            <a:xfrm>
              <a:off x="1518100" y="0"/>
              <a:ext cx="1118400" cy="250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rot="5400000">
              <a:off x="4294875"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rot="5400000">
              <a:off x="3465706"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rot="5400000">
              <a:off x="3299872"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rot="5400000">
              <a:off x="3134038"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rot="5400000">
              <a:off x="3134038" y="33167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rot="5400000">
              <a:off x="2968204"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rot="5400000">
              <a:off x="2802370" y="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rot="5400000">
              <a:off x="2636536" y="16584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3"/>
          <p:cNvGrpSpPr/>
          <p:nvPr/>
        </p:nvGrpSpPr>
        <p:grpSpPr>
          <a:xfrm>
            <a:off x="5993084" y="124888"/>
            <a:ext cx="3150911" cy="829235"/>
            <a:chOff x="5993084" y="124888"/>
            <a:chExt cx="3150911" cy="829235"/>
          </a:xfrm>
        </p:grpSpPr>
        <p:sp>
          <p:nvSpPr>
            <p:cNvPr id="105" name="Google Shape;105;p3"/>
            <p:cNvSpPr/>
            <p:nvPr/>
          </p:nvSpPr>
          <p:spPr>
            <a:xfrm rot="5400000">
              <a:off x="8978095"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rot="5400000">
              <a:off x="8978095"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rot="5400000">
              <a:off x="8978095"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rot="5400000">
              <a:off x="8812261"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5400000">
              <a:off x="8812261"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5400000">
              <a:off x="8646427"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5400000">
              <a:off x="8646427"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5400000">
              <a:off x="8646427"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5400000">
              <a:off x="8480593"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5400000">
              <a:off x="8480593"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5400000">
              <a:off x="8314759"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5400000">
              <a:off x="8314759"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5400000">
              <a:off x="8314759"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5400000">
              <a:off x="8148925"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5400000">
              <a:off x="8148925"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5400000">
              <a:off x="7983091"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5400000">
              <a:off x="7983091"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5400000">
              <a:off x="7983091"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5400000">
              <a:off x="7817257"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5400000">
              <a:off x="7817257"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5400000">
              <a:off x="7651423"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5400000">
              <a:off x="7651423"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5400000">
              <a:off x="7651423"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5400000">
              <a:off x="7485589"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5400000">
              <a:off x="7485589"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5400000">
              <a:off x="7319756"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5400000">
              <a:off x="7319756"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5400000">
              <a:off x="7319756"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5400000">
              <a:off x="7153922"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5400000">
              <a:off x="7153922"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5400000">
              <a:off x="6988088"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rot="5400000">
              <a:off x="6988088"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5400000">
              <a:off x="6988088"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5400000">
              <a:off x="6822254"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5400000">
              <a:off x="6822254"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5400000">
              <a:off x="6656420"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5400000">
              <a:off x="6656420"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5400000">
              <a:off x="6490586"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5400000">
              <a:off x="6490586"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rot="5400000">
              <a:off x="6324752"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5400000">
              <a:off x="6324752"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5400000">
              <a:off x="6158918"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rot="5400000">
              <a:off x="5993084"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3"/>
          <p:cNvSpPr txBox="1"/>
          <p:nvPr>
            <p:ph idx="1" type="subTitle"/>
          </p:nvPr>
        </p:nvSpPr>
        <p:spPr>
          <a:xfrm>
            <a:off x="3950575" y="3845625"/>
            <a:ext cx="4480200" cy="428100"/>
          </a:xfrm>
          <a:prstGeom prst="rect">
            <a:avLst/>
          </a:prstGeom>
          <a:solidFill>
            <a:schemeClr val="lt2"/>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9" name="Google Shape;149;p3"/>
          <p:cNvSpPr/>
          <p:nvPr>
            <p:ph idx="2" type="pic"/>
          </p:nvPr>
        </p:nvSpPr>
        <p:spPr>
          <a:xfrm>
            <a:off x="805475" y="686475"/>
            <a:ext cx="2554500" cy="3725400"/>
          </a:xfrm>
          <a:prstGeom prst="rect">
            <a:avLst/>
          </a:prstGeom>
          <a:noFill/>
          <a:ln>
            <a:noFill/>
          </a:ln>
        </p:spPr>
      </p:sp>
      <p:sp>
        <p:nvSpPr>
          <p:cNvPr id="150" name="Google Shape;150;p3"/>
          <p:cNvSpPr txBox="1"/>
          <p:nvPr>
            <p:ph type="title"/>
          </p:nvPr>
        </p:nvSpPr>
        <p:spPr>
          <a:xfrm>
            <a:off x="3950575" y="1711575"/>
            <a:ext cx="4480200" cy="21045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7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1" name="Google Shape;151;p3"/>
          <p:cNvSpPr txBox="1"/>
          <p:nvPr>
            <p:ph hasCustomPrompt="1" idx="3" type="title"/>
          </p:nvPr>
        </p:nvSpPr>
        <p:spPr>
          <a:xfrm>
            <a:off x="3950575" y="869775"/>
            <a:ext cx="1244400" cy="8418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2" name="Google Shape;152;p3"/>
          <p:cNvSpPr txBox="1"/>
          <p:nvPr/>
        </p:nvSpPr>
        <p:spPr>
          <a:xfrm>
            <a:off x="720000" y="3199500"/>
            <a:ext cx="4788600" cy="42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rgbClr val="191919"/>
              </a:solidFill>
              <a:latin typeface="Anaheim"/>
              <a:ea typeface="Anaheim"/>
              <a:cs typeface="Anaheim"/>
              <a:sym typeface="Anaheim"/>
            </a:endParaRPr>
          </a:p>
        </p:txBody>
      </p:sp>
      <p:sp>
        <p:nvSpPr>
          <p:cNvPr id="153" name="Google Shape;153;p3"/>
          <p:cNvSpPr txBox="1"/>
          <p:nvPr/>
        </p:nvSpPr>
        <p:spPr>
          <a:xfrm>
            <a:off x="2659225" y="2886000"/>
            <a:ext cx="4788600" cy="42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rgbClr val="191919"/>
              </a:solidFill>
              <a:latin typeface="Anaheim"/>
              <a:ea typeface="Anaheim"/>
              <a:cs typeface="Anaheim"/>
              <a:sym typeface="Anaheim"/>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222" name="Shape 1222"/>
        <p:cNvGrpSpPr/>
        <p:nvPr/>
      </p:nvGrpSpPr>
      <p:grpSpPr>
        <a:xfrm>
          <a:off x="0" y="0"/>
          <a:ext cx="0" cy="0"/>
          <a:chOff x="0" y="0"/>
          <a:chExt cx="0" cy="0"/>
        </a:xfrm>
      </p:grpSpPr>
      <p:grpSp>
        <p:nvGrpSpPr>
          <p:cNvPr id="1223" name="Google Shape;1223;p21"/>
          <p:cNvGrpSpPr/>
          <p:nvPr/>
        </p:nvGrpSpPr>
        <p:grpSpPr>
          <a:xfrm>
            <a:off x="6158916" y="3821892"/>
            <a:ext cx="2985077" cy="1326737"/>
            <a:chOff x="6158916" y="3827472"/>
            <a:chExt cx="2985077" cy="1326737"/>
          </a:xfrm>
        </p:grpSpPr>
        <p:sp>
          <p:nvSpPr>
            <p:cNvPr id="1224" name="Google Shape;1224;p21"/>
            <p:cNvSpPr/>
            <p:nvPr/>
          </p:nvSpPr>
          <p:spPr>
            <a:xfrm flipH="1" rot="-5400000">
              <a:off x="615891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1"/>
            <p:cNvSpPr/>
            <p:nvPr/>
          </p:nvSpPr>
          <p:spPr>
            <a:xfrm flipH="1" rot="-5400000">
              <a:off x="6324750"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1"/>
            <p:cNvSpPr/>
            <p:nvPr/>
          </p:nvSpPr>
          <p:spPr>
            <a:xfrm flipH="1" rot="-5400000">
              <a:off x="6490584"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1"/>
            <p:cNvSpPr/>
            <p:nvPr/>
          </p:nvSpPr>
          <p:spPr>
            <a:xfrm flipH="1" rot="-5400000">
              <a:off x="6656418"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1"/>
            <p:cNvSpPr/>
            <p:nvPr/>
          </p:nvSpPr>
          <p:spPr>
            <a:xfrm flipH="1" rot="-5400000">
              <a:off x="6988086"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1"/>
            <p:cNvSpPr/>
            <p:nvPr/>
          </p:nvSpPr>
          <p:spPr>
            <a:xfrm flipH="1" rot="-5400000">
              <a:off x="7153920"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1"/>
            <p:cNvSpPr/>
            <p:nvPr/>
          </p:nvSpPr>
          <p:spPr>
            <a:xfrm flipH="1" rot="-5400000">
              <a:off x="7319754"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1"/>
            <p:cNvSpPr/>
            <p:nvPr/>
          </p:nvSpPr>
          <p:spPr>
            <a:xfrm flipH="1" rot="-5400000">
              <a:off x="7485588"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1"/>
            <p:cNvSpPr/>
            <p:nvPr/>
          </p:nvSpPr>
          <p:spPr>
            <a:xfrm flipH="1" rot="-5400000">
              <a:off x="7651422"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1"/>
            <p:cNvSpPr/>
            <p:nvPr/>
          </p:nvSpPr>
          <p:spPr>
            <a:xfrm flipH="1" rot="-5400000">
              <a:off x="7651422"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1"/>
            <p:cNvSpPr/>
            <p:nvPr/>
          </p:nvSpPr>
          <p:spPr>
            <a:xfrm flipH="1" rot="-5400000">
              <a:off x="781725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1"/>
            <p:cNvSpPr/>
            <p:nvPr/>
          </p:nvSpPr>
          <p:spPr>
            <a:xfrm flipH="1" rot="-5400000">
              <a:off x="7983089"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1"/>
            <p:cNvSpPr/>
            <p:nvPr/>
          </p:nvSpPr>
          <p:spPr>
            <a:xfrm flipH="1" rot="-5400000">
              <a:off x="7983089"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1"/>
            <p:cNvSpPr/>
            <p:nvPr/>
          </p:nvSpPr>
          <p:spPr>
            <a:xfrm flipH="1" rot="-5400000">
              <a:off x="8148923"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1"/>
            <p:cNvSpPr/>
            <p:nvPr/>
          </p:nvSpPr>
          <p:spPr>
            <a:xfrm flipH="1" rot="-5400000">
              <a:off x="8314757"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1"/>
            <p:cNvSpPr/>
            <p:nvPr/>
          </p:nvSpPr>
          <p:spPr>
            <a:xfrm flipH="1" rot="-5400000">
              <a:off x="8314757"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1"/>
            <p:cNvSpPr/>
            <p:nvPr/>
          </p:nvSpPr>
          <p:spPr>
            <a:xfrm flipH="1" rot="-5400000">
              <a:off x="8480591"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1"/>
            <p:cNvSpPr/>
            <p:nvPr/>
          </p:nvSpPr>
          <p:spPr>
            <a:xfrm flipH="1" rot="-5400000">
              <a:off x="8480591"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1"/>
            <p:cNvSpPr/>
            <p:nvPr/>
          </p:nvSpPr>
          <p:spPr>
            <a:xfrm flipH="1" rot="-5400000">
              <a:off x="8646425"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1"/>
            <p:cNvSpPr/>
            <p:nvPr/>
          </p:nvSpPr>
          <p:spPr>
            <a:xfrm flipH="1" rot="-5400000">
              <a:off x="8646425"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1"/>
            <p:cNvSpPr/>
            <p:nvPr/>
          </p:nvSpPr>
          <p:spPr>
            <a:xfrm flipH="1" rot="-5400000">
              <a:off x="8646425"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1"/>
            <p:cNvSpPr/>
            <p:nvPr/>
          </p:nvSpPr>
          <p:spPr>
            <a:xfrm flipH="1" rot="-5400000">
              <a:off x="8646425"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1"/>
            <p:cNvSpPr/>
            <p:nvPr/>
          </p:nvSpPr>
          <p:spPr>
            <a:xfrm flipH="1" rot="-5400000">
              <a:off x="8812259" y="382747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1"/>
            <p:cNvSpPr/>
            <p:nvPr/>
          </p:nvSpPr>
          <p:spPr>
            <a:xfrm flipH="1" rot="-5400000">
              <a:off x="8812259" y="415914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1"/>
            <p:cNvSpPr/>
            <p:nvPr/>
          </p:nvSpPr>
          <p:spPr>
            <a:xfrm flipH="1" rot="-5400000">
              <a:off x="8812259"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1"/>
            <p:cNvSpPr/>
            <p:nvPr/>
          </p:nvSpPr>
          <p:spPr>
            <a:xfrm flipH="1" rot="-5400000">
              <a:off x="8812259"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1"/>
            <p:cNvSpPr/>
            <p:nvPr/>
          </p:nvSpPr>
          <p:spPr>
            <a:xfrm flipH="1" rot="-5400000">
              <a:off x="8978093"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1"/>
            <p:cNvSpPr/>
            <p:nvPr/>
          </p:nvSpPr>
          <p:spPr>
            <a:xfrm flipH="1" rot="-5400000">
              <a:off x="8978093"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1"/>
            <p:cNvSpPr/>
            <p:nvPr/>
          </p:nvSpPr>
          <p:spPr>
            <a:xfrm flipH="1" rot="-5400000">
              <a:off x="8978093"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1"/>
            <p:cNvSpPr/>
            <p:nvPr/>
          </p:nvSpPr>
          <p:spPr>
            <a:xfrm flipH="1" rot="-5400000">
              <a:off x="8978093"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21"/>
          <p:cNvGrpSpPr/>
          <p:nvPr/>
        </p:nvGrpSpPr>
        <p:grpSpPr>
          <a:xfrm>
            <a:off x="0" y="0"/>
            <a:ext cx="3300750" cy="2851200"/>
            <a:chOff x="174775" y="0"/>
            <a:chExt cx="3300750" cy="2851200"/>
          </a:xfrm>
        </p:grpSpPr>
        <p:sp>
          <p:nvSpPr>
            <p:cNvPr id="1255" name="Google Shape;1255;p21"/>
            <p:cNvSpPr/>
            <p:nvPr/>
          </p:nvSpPr>
          <p:spPr>
            <a:xfrm>
              <a:off x="174775" y="0"/>
              <a:ext cx="713100" cy="2851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1"/>
            <p:cNvSpPr/>
            <p:nvPr/>
          </p:nvSpPr>
          <p:spPr>
            <a:xfrm>
              <a:off x="569425" y="0"/>
              <a:ext cx="2906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21"/>
          <p:cNvGrpSpPr/>
          <p:nvPr/>
        </p:nvGrpSpPr>
        <p:grpSpPr>
          <a:xfrm>
            <a:off x="5988105" y="5"/>
            <a:ext cx="3150909" cy="497568"/>
            <a:chOff x="5988105" y="5"/>
            <a:chExt cx="3150909" cy="497568"/>
          </a:xfrm>
        </p:grpSpPr>
        <p:sp>
          <p:nvSpPr>
            <p:cNvPr id="1258" name="Google Shape;1258;p21"/>
            <p:cNvSpPr/>
            <p:nvPr/>
          </p:nvSpPr>
          <p:spPr>
            <a:xfrm rot="10800000">
              <a:off x="598810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1"/>
            <p:cNvSpPr/>
            <p:nvPr/>
          </p:nvSpPr>
          <p:spPr>
            <a:xfrm rot="10800000">
              <a:off x="6319772"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1"/>
            <p:cNvSpPr/>
            <p:nvPr/>
          </p:nvSpPr>
          <p:spPr>
            <a:xfrm rot="10800000">
              <a:off x="6651440"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1"/>
            <p:cNvSpPr/>
            <p:nvPr/>
          </p:nvSpPr>
          <p:spPr>
            <a:xfrm rot="10800000">
              <a:off x="698310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1"/>
            <p:cNvSpPr/>
            <p:nvPr/>
          </p:nvSpPr>
          <p:spPr>
            <a:xfrm rot="10800000">
              <a:off x="731477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1"/>
            <p:cNvSpPr/>
            <p:nvPr/>
          </p:nvSpPr>
          <p:spPr>
            <a:xfrm rot="10800000">
              <a:off x="7646443"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1"/>
            <p:cNvSpPr/>
            <p:nvPr/>
          </p:nvSpPr>
          <p:spPr>
            <a:xfrm rot="10800000">
              <a:off x="7978111"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1"/>
            <p:cNvSpPr/>
            <p:nvPr/>
          </p:nvSpPr>
          <p:spPr>
            <a:xfrm rot="10800000">
              <a:off x="830977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1"/>
            <p:cNvSpPr/>
            <p:nvPr/>
          </p:nvSpPr>
          <p:spPr>
            <a:xfrm rot="10800000">
              <a:off x="8641446"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1"/>
            <p:cNvSpPr/>
            <p:nvPr/>
          </p:nvSpPr>
          <p:spPr>
            <a:xfrm rot="10800000">
              <a:off x="8973114"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1"/>
            <p:cNvSpPr/>
            <p:nvPr/>
          </p:nvSpPr>
          <p:spPr>
            <a:xfrm rot="10800000">
              <a:off x="8143944"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1"/>
            <p:cNvSpPr/>
            <p:nvPr/>
          </p:nvSpPr>
          <p:spPr>
            <a:xfrm rot="10800000">
              <a:off x="8475612"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1"/>
            <p:cNvSpPr/>
            <p:nvPr/>
          </p:nvSpPr>
          <p:spPr>
            <a:xfrm rot="10800000">
              <a:off x="8807280"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1"/>
            <p:cNvSpPr/>
            <p:nvPr/>
          </p:nvSpPr>
          <p:spPr>
            <a:xfrm rot="10800000">
              <a:off x="6153938"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1"/>
            <p:cNvSpPr/>
            <p:nvPr/>
          </p:nvSpPr>
          <p:spPr>
            <a:xfrm rot="10800000">
              <a:off x="6485606"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1"/>
            <p:cNvSpPr/>
            <p:nvPr/>
          </p:nvSpPr>
          <p:spPr>
            <a:xfrm rot="10800000">
              <a:off x="6817274"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1"/>
            <p:cNvSpPr/>
            <p:nvPr/>
          </p:nvSpPr>
          <p:spPr>
            <a:xfrm rot="10800000">
              <a:off x="7148941"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1"/>
            <p:cNvSpPr/>
            <p:nvPr/>
          </p:nvSpPr>
          <p:spPr>
            <a:xfrm rot="10800000">
              <a:off x="7480609"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1"/>
            <p:cNvSpPr/>
            <p:nvPr/>
          </p:nvSpPr>
          <p:spPr>
            <a:xfrm rot="10800000">
              <a:off x="7812277"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1"/>
            <p:cNvSpPr/>
            <p:nvPr/>
          </p:nvSpPr>
          <p:spPr>
            <a:xfrm rot="10800000">
              <a:off x="830977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1"/>
            <p:cNvSpPr/>
            <p:nvPr/>
          </p:nvSpPr>
          <p:spPr>
            <a:xfrm rot="10800000">
              <a:off x="8641446"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1"/>
            <p:cNvSpPr/>
            <p:nvPr/>
          </p:nvSpPr>
          <p:spPr>
            <a:xfrm rot="10800000">
              <a:off x="8973114"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1"/>
            <p:cNvSpPr/>
            <p:nvPr/>
          </p:nvSpPr>
          <p:spPr>
            <a:xfrm rot="10800000">
              <a:off x="598810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1"/>
            <p:cNvSpPr/>
            <p:nvPr/>
          </p:nvSpPr>
          <p:spPr>
            <a:xfrm rot="10800000">
              <a:off x="6319772"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1"/>
            <p:cNvSpPr/>
            <p:nvPr/>
          </p:nvSpPr>
          <p:spPr>
            <a:xfrm rot="10800000">
              <a:off x="6651440"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1"/>
            <p:cNvSpPr/>
            <p:nvPr/>
          </p:nvSpPr>
          <p:spPr>
            <a:xfrm rot="10800000">
              <a:off x="698310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1"/>
            <p:cNvSpPr/>
            <p:nvPr/>
          </p:nvSpPr>
          <p:spPr>
            <a:xfrm rot="10800000">
              <a:off x="731477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1"/>
            <p:cNvSpPr/>
            <p:nvPr/>
          </p:nvSpPr>
          <p:spPr>
            <a:xfrm rot="10800000">
              <a:off x="7646443"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1"/>
            <p:cNvSpPr/>
            <p:nvPr/>
          </p:nvSpPr>
          <p:spPr>
            <a:xfrm rot="10800000">
              <a:off x="7978111"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90" name="Shape 1290"/>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291" name="Shape 1291"/>
        <p:cNvGrpSpPr/>
        <p:nvPr/>
      </p:nvGrpSpPr>
      <p:grpSpPr>
        <a:xfrm>
          <a:off x="0" y="0"/>
          <a:ext cx="0" cy="0"/>
          <a:chOff x="0" y="0"/>
          <a:chExt cx="0" cy="0"/>
        </a:xfrm>
      </p:grpSpPr>
      <p:sp>
        <p:nvSpPr>
          <p:cNvPr id="1292" name="Google Shape;1292;p2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4" name="Shape 154"/>
        <p:cNvGrpSpPr/>
        <p:nvPr/>
      </p:nvGrpSpPr>
      <p:grpSpPr>
        <a:xfrm>
          <a:off x="0" y="0"/>
          <a:ext cx="0" cy="0"/>
          <a:chOff x="0" y="0"/>
          <a:chExt cx="0" cy="0"/>
        </a:xfrm>
      </p:grpSpPr>
      <p:sp>
        <p:nvSpPr>
          <p:cNvPr id="155" name="Google Shape;15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800"/>
              <a:buNone/>
              <a:defRPr sz="3800"/>
            </a:lvl1pPr>
            <a:lvl2pPr lvl="1" rtl="0">
              <a:spcBef>
                <a:spcPts val="0"/>
              </a:spcBef>
              <a:spcAft>
                <a:spcPts val="0"/>
              </a:spcAft>
              <a:buSzPts val="3800"/>
              <a:buNone/>
              <a:defRPr sz="3800"/>
            </a:lvl2pPr>
            <a:lvl3pPr lvl="2" rtl="0">
              <a:spcBef>
                <a:spcPts val="0"/>
              </a:spcBef>
              <a:spcAft>
                <a:spcPts val="0"/>
              </a:spcAft>
              <a:buSzPts val="3800"/>
              <a:buNone/>
              <a:defRPr sz="3800"/>
            </a:lvl3pPr>
            <a:lvl4pPr lvl="3" rtl="0">
              <a:spcBef>
                <a:spcPts val="0"/>
              </a:spcBef>
              <a:spcAft>
                <a:spcPts val="0"/>
              </a:spcAft>
              <a:buSzPts val="3800"/>
              <a:buNone/>
              <a:defRPr sz="3800"/>
            </a:lvl4pPr>
            <a:lvl5pPr lvl="4" rtl="0">
              <a:spcBef>
                <a:spcPts val="0"/>
              </a:spcBef>
              <a:spcAft>
                <a:spcPts val="0"/>
              </a:spcAft>
              <a:buSzPts val="3800"/>
              <a:buNone/>
              <a:defRPr sz="3800"/>
            </a:lvl5pPr>
            <a:lvl6pPr lvl="5" rtl="0">
              <a:spcBef>
                <a:spcPts val="0"/>
              </a:spcBef>
              <a:spcAft>
                <a:spcPts val="0"/>
              </a:spcAft>
              <a:buSzPts val="3800"/>
              <a:buNone/>
              <a:defRPr sz="3800"/>
            </a:lvl6pPr>
            <a:lvl7pPr lvl="6" rtl="0">
              <a:spcBef>
                <a:spcPts val="0"/>
              </a:spcBef>
              <a:spcAft>
                <a:spcPts val="0"/>
              </a:spcAft>
              <a:buSzPts val="3800"/>
              <a:buNone/>
              <a:defRPr sz="3800"/>
            </a:lvl7pPr>
            <a:lvl8pPr lvl="7" rtl="0">
              <a:spcBef>
                <a:spcPts val="0"/>
              </a:spcBef>
              <a:spcAft>
                <a:spcPts val="0"/>
              </a:spcAft>
              <a:buSzPts val="3800"/>
              <a:buNone/>
              <a:defRPr sz="3800"/>
            </a:lvl8pPr>
            <a:lvl9pPr lvl="8" rtl="0">
              <a:spcBef>
                <a:spcPts val="0"/>
              </a:spcBef>
              <a:spcAft>
                <a:spcPts val="0"/>
              </a:spcAft>
              <a:buSzPts val="3800"/>
              <a:buNone/>
              <a:defRPr sz="3800"/>
            </a:lvl9pPr>
          </a:lstStyle>
          <a:p/>
        </p:txBody>
      </p:sp>
      <p:sp>
        <p:nvSpPr>
          <p:cNvPr id="156" name="Google Shape;156;p4"/>
          <p:cNvSpPr txBox="1"/>
          <p:nvPr>
            <p:ph idx="1" type="body"/>
          </p:nvPr>
        </p:nvSpPr>
        <p:spPr>
          <a:xfrm>
            <a:off x="720000" y="1310050"/>
            <a:ext cx="7704000" cy="3294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57" name="Google Shape;157;p4"/>
          <p:cNvGrpSpPr/>
          <p:nvPr/>
        </p:nvGrpSpPr>
        <p:grpSpPr>
          <a:xfrm flipH="1">
            <a:off x="9" y="-12"/>
            <a:ext cx="2985077" cy="829235"/>
            <a:chOff x="6158918" y="124888"/>
            <a:chExt cx="2985077" cy="829235"/>
          </a:xfrm>
        </p:grpSpPr>
        <p:sp>
          <p:nvSpPr>
            <p:cNvPr id="158" name="Google Shape;158;p4"/>
            <p:cNvSpPr/>
            <p:nvPr/>
          </p:nvSpPr>
          <p:spPr>
            <a:xfrm rot="5400000">
              <a:off x="8978095"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rot="5400000">
              <a:off x="8978095"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rot="5400000">
              <a:off x="8978095"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rot="5400000">
              <a:off x="8812261"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rot="5400000">
              <a:off x="8812261"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rot="5400000">
              <a:off x="8646427"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rot="5400000">
              <a:off x="8646427"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rot="5400000">
              <a:off x="8646427" y="788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rot="5400000">
              <a:off x="8480593"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rot="5400000">
              <a:off x="8480593" y="622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rot="5400000">
              <a:off x="8314759"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rot="5400000">
              <a:off x="8314759"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rot="5400000">
              <a:off x="8148925"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rot="5400000">
              <a:off x="7983091"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rot="5400000">
              <a:off x="7817257"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rot="5400000">
              <a:off x="7651423"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rot="5400000">
              <a:off x="7485589"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rot="5400000">
              <a:off x="7319756"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rot="5400000">
              <a:off x="7319756"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rot="5400000">
              <a:off x="7153922"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rot="5400000">
              <a:off x="6988088"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rot="5400000">
              <a:off x="6988088" y="45655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rot="5400000">
              <a:off x="6822254"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rot="5400000">
              <a:off x="6656420"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rot="5400000">
              <a:off x="6490586"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rot="5400000">
              <a:off x="6324752" y="12488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rot="5400000">
              <a:off x="6158918" y="29072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 name="Google Shape;185;p4"/>
          <p:cNvGrpSpPr/>
          <p:nvPr/>
        </p:nvGrpSpPr>
        <p:grpSpPr>
          <a:xfrm rot="-5400000">
            <a:off x="1916959" y="2728981"/>
            <a:ext cx="497568" cy="4331464"/>
            <a:chOff x="165825" y="-6"/>
            <a:chExt cx="497568" cy="4331464"/>
          </a:xfrm>
        </p:grpSpPr>
        <p:sp>
          <p:nvSpPr>
            <p:cNvPr id="186" name="Google Shape;186;p4"/>
            <p:cNvSpPr/>
            <p:nvPr/>
          </p:nvSpPr>
          <p:spPr>
            <a:xfrm rot="-5400000">
              <a:off x="-1255354" y="1421244"/>
              <a:ext cx="3337200" cy="49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rot="5400000">
              <a:off x="497493"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rot="5400000">
              <a:off x="497493"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rot="5400000">
              <a:off x="33165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rot="5400000">
              <a:off x="33165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rot="5400000">
              <a:off x="33165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rot="5400000">
              <a:off x="165825" y="3502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rot="5400000">
              <a:off x="165825"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rot="5400000">
              <a:off x="165825"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 name="Google Shape;195;p4"/>
          <p:cNvGrpSpPr/>
          <p:nvPr/>
        </p:nvGrpSpPr>
        <p:grpSpPr>
          <a:xfrm>
            <a:off x="7651418" y="-11"/>
            <a:ext cx="1492571" cy="1160903"/>
            <a:chOff x="7651418" y="-11"/>
            <a:chExt cx="1492571" cy="1160903"/>
          </a:xfrm>
        </p:grpSpPr>
        <p:sp>
          <p:nvSpPr>
            <p:cNvPr id="196" name="Google Shape;196;p4"/>
            <p:cNvSpPr/>
            <p:nvPr/>
          </p:nvSpPr>
          <p:spPr>
            <a:xfrm rot="-5400000">
              <a:off x="7651418"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rot="-5400000">
              <a:off x="7817252" y="33165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rot="-5400000">
              <a:off x="7983086"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rot="-5400000">
              <a:off x="8148920" y="33165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rot="-5400000">
              <a:off x="8314754"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rot="-5400000">
              <a:off x="8480588" y="99499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rot="-5400000">
              <a:off x="8480588" y="66332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rot="-5400000">
              <a:off x="8480588" y="-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rot="-5400000">
              <a:off x="8646421" y="82915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rot="-5400000">
              <a:off x="8646421" y="49749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rot="-5400000">
              <a:off x="8646421"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rot="-5400000">
              <a:off x="8812255" y="99499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rot="-5400000">
              <a:off x="8812255" y="33165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rot="-5400000">
              <a:off x="8812255" y="-1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rot="-5400000">
              <a:off x="8978089" y="82915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rot="-5400000">
              <a:off x="8978089" y="49749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rot="-5400000">
              <a:off x="8978089" y="16582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3" name="Shape 213"/>
        <p:cNvGrpSpPr/>
        <p:nvPr/>
      </p:nvGrpSpPr>
      <p:grpSpPr>
        <a:xfrm>
          <a:off x="0" y="0"/>
          <a:ext cx="0" cy="0"/>
          <a:chOff x="0" y="0"/>
          <a:chExt cx="0" cy="0"/>
        </a:xfrm>
      </p:grpSpPr>
      <p:sp>
        <p:nvSpPr>
          <p:cNvPr id="214" name="Google Shape;21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800"/>
              <a:buNone/>
              <a:defRPr sz="3800"/>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
        <p:nvSpPr>
          <p:cNvPr id="215" name="Google Shape;215;p5"/>
          <p:cNvSpPr txBox="1"/>
          <p:nvPr>
            <p:ph idx="1" type="subTitle"/>
          </p:nvPr>
        </p:nvSpPr>
        <p:spPr>
          <a:xfrm>
            <a:off x="5606687" y="2123813"/>
            <a:ext cx="2505600" cy="141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6" name="Google Shape;216;p5"/>
          <p:cNvSpPr txBox="1"/>
          <p:nvPr>
            <p:ph idx="2" type="subTitle"/>
          </p:nvPr>
        </p:nvSpPr>
        <p:spPr>
          <a:xfrm>
            <a:off x="1839538" y="2123813"/>
            <a:ext cx="2505600" cy="141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5"/>
          <p:cNvSpPr txBox="1"/>
          <p:nvPr>
            <p:ph idx="3" type="subTitle"/>
          </p:nvPr>
        </p:nvSpPr>
        <p:spPr>
          <a:xfrm>
            <a:off x="1839538" y="1691040"/>
            <a:ext cx="2505600" cy="558900"/>
          </a:xfrm>
          <a:prstGeom prst="rect">
            <a:avLst/>
          </a:prstGeom>
          <a:noFill/>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8" name="Google Shape;218;p5"/>
          <p:cNvSpPr txBox="1"/>
          <p:nvPr>
            <p:ph idx="4" type="subTitle"/>
          </p:nvPr>
        </p:nvSpPr>
        <p:spPr>
          <a:xfrm>
            <a:off x="5606688" y="1691040"/>
            <a:ext cx="2505600" cy="558900"/>
          </a:xfrm>
          <a:prstGeom prst="rect">
            <a:avLst/>
          </a:prstGeom>
          <a:noFill/>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9" name="Google Shape;219;p5"/>
          <p:cNvSpPr/>
          <p:nvPr/>
        </p:nvSpPr>
        <p:spPr>
          <a:xfrm flipH="1" rot="5400000">
            <a:off x="331675" y="49827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5"/>
          <p:cNvSpPr/>
          <p:nvPr/>
        </p:nvSpPr>
        <p:spPr>
          <a:xfrm flipH="1" rot="5400000">
            <a:off x="165841" y="481690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5"/>
          <p:cNvSpPr/>
          <p:nvPr/>
        </p:nvSpPr>
        <p:spPr>
          <a:xfrm flipH="1" rot="5400000">
            <a:off x="7" y="498273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5"/>
          <p:cNvGrpSpPr/>
          <p:nvPr/>
        </p:nvGrpSpPr>
        <p:grpSpPr>
          <a:xfrm>
            <a:off x="6158916" y="3821892"/>
            <a:ext cx="2985077" cy="1326737"/>
            <a:chOff x="6158916" y="3827472"/>
            <a:chExt cx="2985077" cy="1326737"/>
          </a:xfrm>
        </p:grpSpPr>
        <p:sp>
          <p:nvSpPr>
            <p:cNvPr id="223" name="Google Shape;223;p5"/>
            <p:cNvSpPr/>
            <p:nvPr/>
          </p:nvSpPr>
          <p:spPr>
            <a:xfrm flipH="1" rot="-5400000">
              <a:off x="615891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5400000">
              <a:off x="6324750"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5400000">
              <a:off x="6490584"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5400000">
              <a:off x="6656418"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5400000">
              <a:off x="6822252"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5400000">
              <a:off x="6988086"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5400000">
              <a:off x="7153920"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5400000">
              <a:off x="7319754"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flipH="1" rot="-5400000">
              <a:off x="7319754"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flipH="1" rot="-5400000">
              <a:off x="7485588"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flipH="1" rot="-5400000">
              <a:off x="7651422"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flipH="1" rot="-5400000">
              <a:off x="7651422"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flipH="1" rot="-5400000">
              <a:off x="781725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flipH="1" rot="-5400000">
              <a:off x="7983089"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flipH="1" rot="-5400000">
              <a:off x="7983089"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flipH="1" rot="-5400000">
              <a:off x="8148923"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flipH="1" rot="-5400000">
              <a:off x="8314757"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flipH="1" rot="-5400000">
              <a:off x="8314757"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flipH="1" rot="-5400000">
              <a:off x="8480591" y="382747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5"/>
            <p:cNvSpPr/>
            <p:nvPr/>
          </p:nvSpPr>
          <p:spPr>
            <a:xfrm flipH="1" rot="-5400000">
              <a:off x="8480591" y="415914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flipH="1" rot="-5400000">
              <a:off x="8480591"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
            <p:cNvSpPr/>
            <p:nvPr/>
          </p:nvSpPr>
          <p:spPr>
            <a:xfrm flipH="1" rot="-5400000">
              <a:off x="8480591"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
            <p:cNvSpPr/>
            <p:nvPr/>
          </p:nvSpPr>
          <p:spPr>
            <a:xfrm flipH="1" rot="-5400000">
              <a:off x="8646425"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flipH="1" rot="-5400000">
              <a:off x="8646425"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flipH="1" rot="-5400000">
              <a:off x="8646425"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flipH="1" rot="-5400000">
              <a:off x="8646425"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flipH="1" rot="-5400000">
              <a:off x="8812259" y="382747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flipH="1" rot="-5400000">
              <a:off x="8812259" y="415914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flipH="1" rot="-5400000">
              <a:off x="8812259"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p:nvPr/>
          </p:nvSpPr>
          <p:spPr>
            <a:xfrm flipH="1" rot="-5400000">
              <a:off x="8812259"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flipH="1" rot="-5400000">
              <a:off x="8978093"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5"/>
            <p:cNvSpPr/>
            <p:nvPr/>
          </p:nvSpPr>
          <p:spPr>
            <a:xfrm flipH="1" rot="-5400000">
              <a:off x="8978093"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5"/>
            <p:cNvSpPr/>
            <p:nvPr/>
          </p:nvSpPr>
          <p:spPr>
            <a:xfrm flipH="1" rot="-5400000">
              <a:off x="8978093"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
            <p:cNvSpPr/>
            <p:nvPr/>
          </p:nvSpPr>
          <p:spPr>
            <a:xfrm flipH="1" rot="-5400000">
              <a:off x="8978093"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 name="Google Shape;257;p5"/>
          <p:cNvGrpSpPr/>
          <p:nvPr/>
        </p:nvGrpSpPr>
        <p:grpSpPr>
          <a:xfrm>
            <a:off x="0" y="0"/>
            <a:ext cx="3300750" cy="2851200"/>
            <a:chOff x="174775" y="0"/>
            <a:chExt cx="3300750" cy="2851200"/>
          </a:xfrm>
        </p:grpSpPr>
        <p:sp>
          <p:nvSpPr>
            <p:cNvPr id="258" name="Google Shape;258;p5"/>
            <p:cNvSpPr/>
            <p:nvPr/>
          </p:nvSpPr>
          <p:spPr>
            <a:xfrm>
              <a:off x="174775" y="0"/>
              <a:ext cx="713100" cy="2851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569425" y="0"/>
              <a:ext cx="2906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5"/>
          <p:cNvGrpSpPr/>
          <p:nvPr/>
        </p:nvGrpSpPr>
        <p:grpSpPr>
          <a:xfrm>
            <a:off x="5988105" y="5"/>
            <a:ext cx="3150909" cy="497568"/>
            <a:chOff x="5988105" y="5"/>
            <a:chExt cx="3150909" cy="497568"/>
          </a:xfrm>
        </p:grpSpPr>
        <p:sp>
          <p:nvSpPr>
            <p:cNvPr id="261" name="Google Shape;261;p5"/>
            <p:cNvSpPr/>
            <p:nvPr/>
          </p:nvSpPr>
          <p:spPr>
            <a:xfrm rot="10800000">
              <a:off x="598810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rot="10800000">
              <a:off x="6319772"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rot="10800000">
              <a:off x="6651440"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rot="10800000">
              <a:off x="698310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rot="10800000">
              <a:off x="731477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rot="10800000">
              <a:off x="7646443"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rot="10800000">
              <a:off x="7978111"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rot="10800000">
              <a:off x="830977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rot="10800000">
              <a:off x="8641446"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rot="10800000">
              <a:off x="8973114"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rot="10800000">
              <a:off x="8143944"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rot="10800000">
              <a:off x="8475612"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rot="10800000">
              <a:off x="8807280"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rot="10800000">
              <a:off x="6153938"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rot="10800000">
              <a:off x="6485606"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rot="10800000">
              <a:off x="6817274"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rot="10800000">
              <a:off x="7148941"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rot="10800000">
              <a:off x="7480609"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rot="10800000">
              <a:off x="7812277"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rot="10800000">
              <a:off x="830977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rot="10800000">
              <a:off x="8641446"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rot="10800000">
              <a:off x="8973114"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rot="10800000">
              <a:off x="598810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rot="10800000">
              <a:off x="6319772"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rot="10800000">
              <a:off x="6651440"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rot="10800000">
              <a:off x="698310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rot="10800000">
              <a:off x="731477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rot="10800000">
              <a:off x="7646443"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rot="10800000">
              <a:off x="7978111"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0" name="Shape 290"/>
        <p:cNvGrpSpPr/>
        <p:nvPr/>
      </p:nvGrpSpPr>
      <p:grpSpPr>
        <a:xfrm>
          <a:off x="0" y="0"/>
          <a:ext cx="0" cy="0"/>
          <a:chOff x="0" y="0"/>
          <a:chExt cx="0" cy="0"/>
        </a:xfrm>
      </p:grpSpPr>
      <p:sp>
        <p:nvSpPr>
          <p:cNvPr id="291" name="Google Shape;29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grpSp>
        <p:nvGrpSpPr>
          <p:cNvPr id="292" name="Google Shape;292;p6"/>
          <p:cNvGrpSpPr/>
          <p:nvPr/>
        </p:nvGrpSpPr>
        <p:grpSpPr>
          <a:xfrm>
            <a:off x="-5129" y="0"/>
            <a:ext cx="2353204" cy="4497292"/>
            <a:chOff x="-9" y="0"/>
            <a:chExt cx="2353204" cy="4497292"/>
          </a:xfrm>
        </p:grpSpPr>
        <p:grpSp>
          <p:nvGrpSpPr>
            <p:cNvPr id="293" name="Google Shape;293;p6"/>
            <p:cNvGrpSpPr/>
            <p:nvPr/>
          </p:nvGrpSpPr>
          <p:grpSpPr>
            <a:xfrm rot="-5400000">
              <a:off x="-492005" y="492000"/>
              <a:ext cx="3337200" cy="2353200"/>
              <a:chOff x="5093575" y="539495"/>
              <a:chExt cx="3337200" cy="2353200"/>
            </a:xfrm>
          </p:grpSpPr>
          <p:sp>
            <p:nvSpPr>
              <p:cNvPr id="294" name="Google Shape;294;p6"/>
              <p:cNvSpPr/>
              <p:nvPr/>
            </p:nvSpPr>
            <p:spPr>
              <a:xfrm>
                <a:off x="5093575" y="544297"/>
                <a:ext cx="3337200" cy="6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rot="5400000">
                <a:off x="6984470" y="1446395"/>
                <a:ext cx="23532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 name="Google Shape;296;p6"/>
            <p:cNvSpPr/>
            <p:nvPr/>
          </p:nvSpPr>
          <p:spPr>
            <a:xfrm rot="5400000">
              <a:off x="497493"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6"/>
            <p:cNvSpPr/>
            <p:nvPr/>
          </p:nvSpPr>
          <p:spPr>
            <a:xfrm rot="5400000">
              <a:off x="497493"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6"/>
            <p:cNvSpPr/>
            <p:nvPr/>
          </p:nvSpPr>
          <p:spPr>
            <a:xfrm rot="5400000">
              <a:off x="33165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6"/>
            <p:cNvSpPr/>
            <p:nvPr/>
          </p:nvSpPr>
          <p:spPr>
            <a:xfrm rot="5400000">
              <a:off x="33165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rot="5400000">
              <a:off x="33165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rot="5400000">
              <a:off x="165825" y="3502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rot="5400000">
              <a:off x="165825"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6"/>
            <p:cNvSpPr/>
            <p:nvPr/>
          </p:nvSpPr>
          <p:spPr>
            <a:xfrm rot="5400000">
              <a:off x="165825"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
            <p:cNvSpPr/>
            <p:nvPr/>
          </p:nvSpPr>
          <p:spPr>
            <a:xfrm rot="5400000">
              <a:off x="-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6"/>
            <p:cNvSpPr/>
            <p:nvPr/>
          </p:nvSpPr>
          <p:spPr>
            <a:xfrm rot="5400000">
              <a:off x="-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6"/>
            <p:cNvSpPr/>
            <p:nvPr/>
          </p:nvSpPr>
          <p:spPr>
            <a:xfrm rot="5400000">
              <a:off x="-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6"/>
            <p:cNvSpPr/>
            <p:nvPr/>
          </p:nvSpPr>
          <p:spPr>
            <a:xfrm rot="5400000">
              <a:off x="-9" y="433139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 name="Google Shape;308;p6"/>
          <p:cNvSpPr/>
          <p:nvPr/>
        </p:nvSpPr>
        <p:spPr>
          <a:xfrm rot="5400000">
            <a:off x="7144950" y="3147650"/>
            <a:ext cx="3337200" cy="662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6"/>
          <p:cNvGrpSpPr/>
          <p:nvPr/>
        </p:nvGrpSpPr>
        <p:grpSpPr>
          <a:xfrm>
            <a:off x="8148941" y="0"/>
            <a:ext cx="995070" cy="1658405"/>
            <a:chOff x="8148941" y="0"/>
            <a:chExt cx="995070" cy="1658405"/>
          </a:xfrm>
        </p:grpSpPr>
        <p:sp>
          <p:nvSpPr>
            <p:cNvPr id="310" name="Google Shape;310;p6"/>
            <p:cNvSpPr/>
            <p:nvPr/>
          </p:nvSpPr>
          <p:spPr>
            <a:xfrm rot="5400000">
              <a:off x="8978111" y="16583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6"/>
            <p:cNvSpPr/>
            <p:nvPr/>
          </p:nvSpPr>
          <p:spPr>
            <a:xfrm rot="5400000">
              <a:off x="8978111" y="49750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6"/>
            <p:cNvSpPr/>
            <p:nvPr/>
          </p:nvSpPr>
          <p:spPr>
            <a:xfrm rot="5400000">
              <a:off x="8978111" y="82916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6"/>
            <p:cNvSpPr/>
            <p:nvPr/>
          </p:nvSpPr>
          <p:spPr>
            <a:xfrm rot="5400000">
              <a:off x="8978111" y="116083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6"/>
            <p:cNvSpPr/>
            <p:nvPr/>
          </p:nvSpPr>
          <p:spPr>
            <a:xfrm rot="5400000">
              <a:off x="8978111" y="149250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6"/>
            <p:cNvSpPr/>
            <p:nvPr/>
          </p:nvSpPr>
          <p:spPr>
            <a:xfrm rot="5400000">
              <a:off x="8812277" y="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6"/>
            <p:cNvSpPr/>
            <p:nvPr/>
          </p:nvSpPr>
          <p:spPr>
            <a:xfrm rot="5400000">
              <a:off x="8812277" y="99500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6"/>
            <p:cNvSpPr/>
            <p:nvPr/>
          </p:nvSpPr>
          <p:spPr>
            <a:xfrm rot="5400000">
              <a:off x="8646443" y="16583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6"/>
            <p:cNvSpPr/>
            <p:nvPr/>
          </p:nvSpPr>
          <p:spPr>
            <a:xfrm rot="5400000">
              <a:off x="8646443" y="49750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6"/>
            <p:cNvSpPr/>
            <p:nvPr/>
          </p:nvSpPr>
          <p:spPr>
            <a:xfrm rot="5400000">
              <a:off x="8480609" y="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6"/>
            <p:cNvSpPr/>
            <p:nvPr/>
          </p:nvSpPr>
          <p:spPr>
            <a:xfrm rot="5400000">
              <a:off x="8480609" y="33166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6"/>
            <p:cNvSpPr/>
            <p:nvPr/>
          </p:nvSpPr>
          <p:spPr>
            <a:xfrm rot="5400000">
              <a:off x="8480609" y="66333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6"/>
            <p:cNvSpPr/>
            <p:nvPr/>
          </p:nvSpPr>
          <p:spPr>
            <a:xfrm rot="5400000">
              <a:off x="8148941" y="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6"/>
            <p:cNvSpPr/>
            <p:nvPr/>
          </p:nvSpPr>
          <p:spPr>
            <a:xfrm rot="5400000">
              <a:off x="8148941" y="33166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4" name="Shape 324"/>
        <p:cNvGrpSpPr/>
        <p:nvPr/>
      </p:nvGrpSpPr>
      <p:grpSpPr>
        <a:xfrm>
          <a:off x="0" y="0"/>
          <a:ext cx="0" cy="0"/>
          <a:chOff x="0" y="0"/>
          <a:chExt cx="0" cy="0"/>
        </a:xfrm>
      </p:grpSpPr>
      <p:grpSp>
        <p:nvGrpSpPr>
          <p:cNvPr id="325" name="Google Shape;325;p7"/>
          <p:cNvGrpSpPr/>
          <p:nvPr/>
        </p:nvGrpSpPr>
        <p:grpSpPr>
          <a:xfrm>
            <a:off x="5248375" y="0"/>
            <a:ext cx="3895625" cy="5163300"/>
            <a:chOff x="5248375" y="0"/>
            <a:chExt cx="3895625" cy="5163300"/>
          </a:xfrm>
        </p:grpSpPr>
        <p:grpSp>
          <p:nvGrpSpPr>
            <p:cNvPr id="326" name="Google Shape;326;p7"/>
            <p:cNvGrpSpPr/>
            <p:nvPr/>
          </p:nvGrpSpPr>
          <p:grpSpPr>
            <a:xfrm>
              <a:off x="5248375" y="0"/>
              <a:ext cx="3895625" cy="5163300"/>
              <a:chOff x="5248375" y="-259800"/>
              <a:chExt cx="3895625" cy="5163300"/>
            </a:xfrm>
          </p:grpSpPr>
          <p:sp>
            <p:nvSpPr>
              <p:cNvPr id="327" name="Google Shape;327;p7"/>
              <p:cNvSpPr/>
              <p:nvPr/>
            </p:nvSpPr>
            <p:spPr>
              <a:xfrm>
                <a:off x="7022575" y="-259800"/>
                <a:ext cx="1408200" cy="516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a:off x="5248375" y="2287325"/>
                <a:ext cx="3895500" cy="2137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6102300" y="1443175"/>
                <a:ext cx="3041700" cy="105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7"/>
            <p:cNvSpPr/>
            <p:nvPr/>
          </p:nvSpPr>
          <p:spPr>
            <a:xfrm rot="5400000">
              <a:off x="6856756" y="33166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7"/>
            <p:cNvSpPr/>
            <p:nvPr/>
          </p:nvSpPr>
          <p:spPr>
            <a:xfrm rot="5400000">
              <a:off x="6690922" y="16583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5400000">
              <a:off x="6525088" y="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5400000">
              <a:off x="6525088" y="33166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rot="5400000">
              <a:off x="6359254" y="16583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7"/>
            <p:cNvSpPr/>
            <p:nvPr/>
          </p:nvSpPr>
          <p:spPr>
            <a:xfrm rot="5400000">
              <a:off x="6193420" y="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7"/>
            <p:cNvSpPr/>
            <p:nvPr/>
          </p:nvSpPr>
          <p:spPr>
            <a:xfrm rot="5400000">
              <a:off x="6027586" y="16583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rot="5400000">
              <a:off x="5530084" y="33166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 name="Google Shape;338;p7"/>
          <p:cNvSpPr txBox="1"/>
          <p:nvPr>
            <p:ph type="title"/>
          </p:nvPr>
        </p:nvSpPr>
        <p:spPr>
          <a:xfrm>
            <a:off x="811975" y="1509125"/>
            <a:ext cx="4294800" cy="648900"/>
          </a:xfrm>
          <a:prstGeom prst="rect">
            <a:avLst/>
          </a:prstGeom>
        </p:spPr>
        <p:txBody>
          <a:bodyPr anchorCtr="0" anchor="t" bIns="91425" lIns="91425" spcFirstLastPara="1" rIns="91425" wrap="square" tIns="91425">
            <a:noAutofit/>
          </a:bodyPr>
          <a:lstStyle>
            <a:lvl1pPr lvl="0" rtl="0">
              <a:spcBef>
                <a:spcPts val="0"/>
              </a:spcBef>
              <a:spcAft>
                <a:spcPts val="0"/>
              </a:spcAft>
              <a:buSzPts val="3800"/>
              <a:buNone/>
              <a:defRPr sz="3800"/>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
        <p:nvSpPr>
          <p:cNvPr id="339" name="Google Shape;339;p7"/>
          <p:cNvSpPr txBox="1"/>
          <p:nvPr>
            <p:ph idx="1" type="subTitle"/>
          </p:nvPr>
        </p:nvSpPr>
        <p:spPr>
          <a:xfrm>
            <a:off x="811975" y="2158025"/>
            <a:ext cx="4294800" cy="188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Nunito Light"/>
              <a:buChar char="●"/>
              <a:defRPr/>
            </a:lvl1pPr>
            <a:lvl2pPr lvl="1" rtl="0" algn="ctr">
              <a:lnSpc>
                <a:spcPct val="100000"/>
              </a:lnSpc>
              <a:spcBef>
                <a:spcPts val="0"/>
              </a:spcBef>
              <a:spcAft>
                <a:spcPts val="0"/>
              </a:spcAft>
              <a:buClr>
                <a:srgbClr val="E76A28"/>
              </a:buClr>
              <a:buSzPts val="1400"/>
              <a:buFont typeface="Nunito Light"/>
              <a:buChar char="○"/>
              <a:defRPr/>
            </a:lvl2pPr>
            <a:lvl3pPr lvl="2" rtl="0" algn="ctr">
              <a:lnSpc>
                <a:spcPct val="100000"/>
              </a:lnSpc>
              <a:spcBef>
                <a:spcPts val="1600"/>
              </a:spcBef>
              <a:spcAft>
                <a:spcPts val="0"/>
              </a:spcAft>
              <a:buClr>
                <a:srgbClr val="E76A28"/>
              </a:buClr>
              <a:buSzPts val="1400"/>
              <a:buFont typeface="Nunito Light"/>
              <a:buChar char="■"/>
              <a:defRPr/>
            </a:lvl3pPr>
            <a:lvl4pPr lvl="3" rtl="0" algn="ctr">
              <a:lnSpc>
                <a:spcPct val="100000"/>
              </a:lnSpc>
              <a:spcBef>
                <a:spcPts val="1600"/>
              </a:spcBef>
              <a:spcAft>
                <a:spcPts val="0"/>
              </a:spcAft>
              <a:buClr>
                <a:srgbClr val="E76A28"/>
              </a:buClr>
              <a:buSzPts val="14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400"/>
              <a:buFont typeface="Nunito Light"/>
              <a:buChar char="●"/>
              <a:defRPr/>
            </a:lvl7pPr>
            <a:lvl8pPr lvl="7" rtl="0" algn="ctr">
              <a:lnSpc>
                <a:spcPct val="100000"/>
              </a:lnSpc>
              <a:spcBef>
                <a:spcPts val="1600"/>
              </a:spcBef>
              <a:spcAft>
                <a:spcPts val="0"/>
              </a:spcAft>
              <a:buClr>
                <a:srgbClr val="999999"/>
              </a:buClr>
              <a:buSzPts val="14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340" name="Google Shape;340;p7"/>
          <p:cNvSpPr/>
          <p:nvPr>
            <p:ph idx="2" type="pic"/>
          </p:nvPr>
        </p:nvSpPr>
        <p:spPr>
          <a:xfrm>
            <a:off x="5781525" y="699224"/>
            <a:ext cx="2554500" cy="3725400"/>
          </a:xfrm>
          <a:prstGeom prst="rect">
            <a:avLst/>
          </a:prstGeom>
          <a:noFill/>
          <a:ln>
            <a:noFill/>
          </a:ln>
        </p:spPr>
      </p:sp>
      <p:grpSp>
        <p:nvGrpSpPr>
          <p:cNvPr id="341" name="Google Shape;341;p7"/>
          <p:cNvGrpSpPr/>
          <p:nvPr/>
        </p:nvGrpSpPr>
        <p:grpSpPr>
          <a:xfrm>
            <a:off x="-5129" y="0"/>
            <a:ext cx="2353209" cy="4497292"/>
            <a:chOff x="-9" y="0"/>
            <a:chExt cx="2353209" cy="4497292"/>
          </a:xfrm>
        </p:grpSpPr>
        <p:grpSp>
          <p:nvGrpSpPr>
            <p:cNvPr id="342" name="Google Shape;342;p7"/>
            <p:cNvGrpSpPr/>
            <p:nvPr/>
          </p:nvGrpSpPr>
          <p:grpSpPr>
            <a:xfrm rot="-5400000">
              <a:off x="-492000" y="492000"/>
              <a:ext cx="3337200" cy="2353200"/>
              <a:chOff x="5093575" y="539500"/>
              <a:chExt cx="3337200" cy="2353200"/>
            </a:xfrm>
          </p:grpSpPr>
          <p:sp>
            <p:nvSpPr>
              <p:cNvPr id="343" name="Google Shape;343;p7"/>
              <p:cNvSpPr/>
              <p:nvPr/>
            </p:nvSpPr>
            <p:spPr>
              <a:xfrm>
                <a:off x="5093575" y="544297"/>
                <a:ext cx="3337200" cy="6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rot="5400000">
                <a:off x="6782714" y="1244650"/>
                <a:ext cx="2353200" cy="942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 name="Google Shape;345;p7"/>
            <p:cNvSpPr/>
            <p:nvPr/>
          </p:nvSpPr>
          <p:spPr>
            <a:xfrm rot="5400000">
              <a:off x="497493"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rot="5400000">
              <a:off x="497493"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rot="5400000">
              <a:off x="33165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7"/>
            <p:cNvSpPr/>
            <p:nvPr/>
          </p:nvSpPr>
          <p:spPr>
            <a:xfrm rot="5400000">
              <a:off x="33165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7"/>
            <p:cNvSpPr/>
            <p:nvPr/>
          </p:nvSpPr>
          <p:spPr>
            <a:xfrm rot="5400000">
              <a:off x="33165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rot="5400000">
              <a:off x="165825" y="3502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rot="5400000">
              <a:off x="165825"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rot="5400000">
              <a:off x="165825"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7"/>
            <p:cNvSpPr/>
            <p:nvPr/>
          </p:nvSpPr>
          <p:spPr>
            <a:xfrm rot="5400000">
              <a:off x="-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7"/>
            <p:cNvSpPr/>
            <p:nvPr/>
          </p:nvSpPr>
          <p:spPr>
            <a:xfrm rot="5400000">
              <a:off x="-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rot="5400000">
              <a:off x="-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rot="5400000">
              <a:off x="-9" y="433139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7" name="Shape 357"/>
        <p:cNvGrpSpPr/>
        <p:nvPr/>
      </p:nvGrpSpPr>
      <p:grpSpPr>
        <a:xfrm>
          <a:off x="0" y="0"/>
          <a:ext cx="0" cy="0"/>
          <a:chOff x="0" y="0"/>
          <a:chExt cx="0" cy="0"/>
        </a:xfrm>
      </p:grpSpPr>
      <p:sp>
        <p:nvSpPr>
          <p:cNvPr id="358" name="Google Shape;358;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59" name="Google Shape;359;p8"/>
          <p:cNvGrpSpPr/>
          <p:nvPr/>
        </p:nvGrpSpPr>
        <p:grpSpPr>
          <a:xfrm rot="10800000">
            <a:off x="0" y="5"/>
            <a:ext cx="2985077" cy="1326737"/>
            <a:chOff x="6158916" y="3827472"/>
            <a:chExt cx="2985077" cy="1326737"/>
          </a:xfrm>
        </p:grpSpPr>
        <p:sp>
          <p:nvSpPr>
            <p:cNvPr id="360" name="Google Shape;360;p8"/>
            <p:cNvSpPr/>
            <p:nvPr/>
          </p:nvSpPr>
          <p:spPr>
            <a:xfrm flipH="1" rot="-5400000">
              <a:off x="615891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flipH="1" rot="-5400000">
              <a:off x="6324750"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flipH="1" rot="-5400000">
              <a:off x="6490584"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flipH="1" rot="-5400000">
              <a:off x="6656418"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flipH="1" rot="-5400000">
              <a:off x="6822252"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flipH="1" rot="-5400000">
              <a:off x="6988086"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flipH="1" rot="-5400000">
              <a:off x="6988086"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flipH="1" rot="-5400000">
              <a:off x="7153920"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flipH="1" rot="-5400000">
              <a:off x="7319754"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flipH="1" rot="-5400000">
              <a:off x="7319754"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flipH="1" rot="-5400000">
              <a:off x="7651422"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flipH="1" rot="-5400000">
              <a:off x="781725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flipH="1" rot="-5400000">
              <a:off x="7983089"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flipH="1" rot="-5400000">
              <a:off x="7983089"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flipH="1" rot="-5400000">
              <a:off x="8148923"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flipH="1" rot="-5400000">
              <a:off x="8314757"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flipH="1" rot="-5400000">
              <a:off x="8314757"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8"/>
            <p:cNvSpPr/>
            <p:nvPr/>
          </p:nvSpPr>
          <p:spPr>
            <a:xfrm flipH="1" rot="-5400000">
              <a:off x="8480591"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flipH="1" rot="-5400000">
              <a:off x="8480591"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flipH="1" rot="-5400000">
              <a:off x="8646425"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flipH="1" rot="-5400000">
              <a:off x="8646425"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flipH="1" rot="-5400000">
              <a:off x="8646425"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flipH="1" rot="-5400000">
              <a:off x="8812259" y="382747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flipH="1" rot="-5400000">
              <a:off x="8812259" y="415914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flipH="1" rot="-5400000">
              <a:off x="8812259"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flipH="1" rot="-5400000">
              <a:off x="8812259"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flipH="1" rot="-5400000">
              <a:off x="8978093"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flipH="1" rot="-5400000">
              <a:off x="8978093"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flipH="1" rot="-5400000">
              <a:off x="8978093"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flipH="1" rot="-5400000">
              <a:off x="8978093"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 name="Google Shape;390;p8"/>
          <p:cNvGrpSpPr/>
          <p:nvPr/>
        </p:nvGrpSpPr>
        <p:grpSpPr>
          <a:xfrm rot="10800000">
            <a:off x="8485597" y="646200"/>
            <a:ext cx="663402" cy="4497292"/>
            <a:chOff x="-9" y="0"/>
            <a:chExt cx="663402" cy="4497292"/>
          </a:xfrm>
        </p:grpSpPr>
        <p:sp>
          <p:nvSpPr>
            <p:cNvPr id="391" name="Google Shape;391;p8"/>
            <p:cNvSpPr/>
            <p:nvPr/>
          </p:nvSpPr>
          <p:spPr>
            <a:xfrm rot="-5400000">
              <a:off x="-1335903" y="1340700"/>
              <a:ext cx="3337200" cy="6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5400000">
              <a:off x="497493"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5400000">
              <a:off x="497493"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5400000">
              <a:off x="33165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5400000">
              <a:off x="33165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5400000">
              <a:off x="33165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5400000">
              <a:off x="165825" y="3502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5400000">
              <a:off x="165825"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5400000">
              <a:off x="165825"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5400000">
              <a:off x="-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5400000">
              <a:off x="-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5400000">
              <a:off x="-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5400000">
              <a:off x="-9" y="433139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8"/>
          <p:cNvGrpSpPr/>
          <p:nvPr/>
        </p:nvGrpSpPr>
        <p:grpSpPr>
          <a:xfrm>
            <a:off x="-9" y="3982605"/>
            <a:ext cx="1160904" cy="1160903"/>
            <a:chOff x="-9" y="3982780"/>
            <a:chExt cx="1160904" cy="1160903"/>
          </a:xfrm>
        </p:grpSpPr>
        <p:sp>
          <p:nvSpPr>
            <p:cNvPr id="405" name="Google Shape;405;p8"/>
            <p:cNvSpPr/>
            <p:nvPr/>
          </p:nvSpPr>
          <p:spPr>
            <a:xfrm rot="5400000">
              <a:off x="994995"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5400000">
              <a:off x="829161" y="481195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5400000">
              <a:off x="663327"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5400000">
              <a:off x="497493" y="448028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5400000">
              <a:off x="497493" y="481195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5400000">
              <a:off x="331659" y="398278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5400000">
              <a:off x="331659" y="431444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5400000">
              <a:off x="331659" y="464611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rot="5400000">
              <a:off x="331659"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5400000">
              <a:off x="165825" y="414861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5400000">
              <a:off x="165825" y="448028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5400000">
              <a:off x="165825" y="481195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5400000">
              <a:off x="-9" y="398278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5400000">
              <a:off x="-9" y="431444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5400000">
              <a:off x="-9" y="464611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5400000">
              <a:off x="-9"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1" name="Shape 421"/>
        <p:cNvGrpSpPr/>
        <p:nvPr/>
      </p:nvGrpSpPr>
      <p:grpSpPr>
        <a:xfrm>
          <a:off x="0" y="0"/>
          <a:ext cx="0" cy="0"/>
          <a:chOff x="0" y="0"/>
          <a:chExt cx="0" cy="0"/>
        </a:xfrm>
      </p:grpSpPr>
      <p:sp>
        <p:nvSpPr>
          <p:cNvPr id="422" name="Google Shape;422;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800"/>
              <a:buNone/>
              <a:defRPr sz="15000"/>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423" name="Google Shape;423;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24" name="Google Shape;424;p9"/>
          <p:cNvGrpSpPr/>
          <p:nvPr/>
        </p:nvGrpSpPr>
        <p:grpSpPr>
          <a:xfrm>
            <a:off x="5988105" y="5"/>
            <a:ext cx="3150909" cy="497568"/>
            <a:chOff x="5988105" y="5"/>
            <a:chExt cx="3150909" cy="497568"/>
          </a:xfrm>
        </p:grpSpPr>
        <p:sp>
          <p:nvSpPr>
            <p:cNvPr id="425" name="Google Shape;425;p9"/>
            <p:cNvSpPr/>
            <p:nvPr/>
          </p:nvSpPr>
          <p:spPr>
            <a:xfrm rot="10800000">
              <a:off x="8973114"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9"/>
            <p:cNvSpPr/>
            <p:nvPr/>
          </p:nvSpPr>
          <p:spPr>
            <a:xfrm rot="10800000">
              <a:off x="8641446"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9"/>
            <p:cNvSpPr/>
            <p:nvPr/>
          </p:nvSpPr>
          <p:spPr>
            <a:xfrm rot="10800000">
              <a:off x="830977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9"/>
            <p:cNvSpPr/>
            <p:nvPr/>
          </p:nvSpPr>
          <p:spPr>
            <a:xfrm rot="10800000">
              <a:off x="7978111"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9"/>
            <p:cNvSpPr/>
            <p:nvPr/>
          </p:nvSpPr>
          <p:spPr>
            <a:xfrm rot="10800000">
              <a:off x="7646443"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9"/>
            <p:cNvSpPr/>
            <p:nvPr/>
          </p:nvSpPr>
          <p:spPr>
            <a:xfrm rot="10800000">
              <a:off x="731477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9"/>
            <p:cNvSpPr/>
            <p:nvPr/>
          </p:nvSpPr>
          <p:spPr>
            <a:xfrm rot="10800000">
              <a:off x="6983108"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9"/>
            <p:cNvSpPr/>
            <p:nvPr/>
          </p:nvSpPr>
          <p:spPr>
            <a:xfrm rot="10800000">
              <a:off x="6651440"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9"/>
            <p:cNvSpPr/>
            <p:nvPr/>
          </p:nvSpPr>
          <p:spPr>
            <a:xfrm rot="10800000">
              <a:off x="6319772"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9"/>
            <p:cNvSpPr/>
            <p:nvPr/>
          </p:nvSpPr>
          <p:spPr>
            <a:xfrm rot="10800000">
              <a:off x="5988105" y="3316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9"/>
            <p:cNvSpPr/>
            <p:nvPr/>
          </p:nvSpPr>
          <p:spPr>
            <a:xfrm rot="10800000">
              <a:off x="8807280"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9"/>
            <p:cNvSpPr/>
            <p:nvPr/>
          </p:nvSpPr>
          <p:spPr>
            <a:xfrm rot="10800000">
              <a:off x="8475612"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9"/>
            <p:cNvSpPr/>
            <p:nvPr/>
          </p:nvSpPr>
          <p:spPr>
            <a:xfrm rot="10800000">
              <a:off x="8143944" y="1658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9"/>
            <p:cNvSpPr/>
            <p:nvPr/>
          </p:nvSpPr>
          <p:spPr>
            <a:xfrm rot="10800000">
              <a:off x="7812277"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9"/>
            <p:cNvSpPr/>
            <p:nvPr/>
          </p:nvSpPr>
          <p:spPr>
            <a:xfrm rot="10800000">
              <a:off x="7480609"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9"/>
            <p:cNvSpPr/>
            <p:nvPr/>
          </p:nvSpPr>
          <p:spPr>
            <a:xfrm rot="10800000">
              <a:off x="7148941"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9"/>
            <p:cNvSpPr/>
            <p:nvPr/>
          </p:nvSpPr>
          <p:spPr>
            <a:xfrm rot="10800000">
              <a:off x="6817274"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9"/>
            <p:cNvSpPr/>
            <p:nvPr/>
          </p:nvSpPr>
          <p:spPr>
            <a:xfrm rot="10800000">
              <a:off x="6485606"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9"/>
            <p:cNvSpPr/>
            <p:nvPr/>
          </p:nvSpPr>
          <p:spPr>
            <a:xfrm rot="10800000">
              <a:off x="6153938" y="16583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9"/>
            <p:cNvSpPr/>
            <p:nvPr/>
          </p:nvSpPr>
          <p:spPr>
            <a:xfrm rot="10800000">
              <a:off x="8973114"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9"/>
            <p:cNvSpPr/>
            <p:nvPr/>
          </p:nvSpPr>
          <p:spPr>
            <a:xfrm rot="10800000">
              <a:off x="8641446"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rot="10800000">
              <a:off x="830977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rot="10800000">
              <a:off x="7978111"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rot="10800000">
              <a:off x="7646443"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rot="10800000">
              <a:off x="731477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rot="10800000">
              <a:off x="6983108"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9"/>
            <p:cNvSpPr/>
            <p:nvPr/>
          </p:nvSpPr>
          <p:spPr>
            <a:xfrm rot="10800000">
              <a:off x="6651440"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9"/>
            <p:cNvSpPr/>
            <p:nvPr/>
          </p:nvSpPr>
          <p:spPr>
            <a:xfrm rot="10800000">
              <a:off x="6319772"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p:nvPr/>
          </p:nvSpPr>
          <p:spPr>
            <a:xfrm rot="10800000">
              <a:off x="5988105" y="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9"/>
          <p:cNvGrpSpPr/>
          <p:nvPr/>
        </p:nvGrpSpPr>
        <p:grpSpPr>
          <a:xfrm>
            <a:off x="-5129" y="4320399"/>
            <a:ext cx="829236" cy="829235"/>
            <a:chOff x="-9" y="4320399"/>
            <a:chExt cx="829236" cy="829235"/>
          </a:xfrm>
        </p:grpSpPr>
        <p:sp>
          <p:nvSpPr>
            <p:cNvPr id="455" name="Google Shape;455;p9"/>
            <p:cNvSpPr/>
            <p:nvPr/>
          </p:nvSpPr>
          <p:spPr>
            <a:xfrm rot="5400000">
              <a:off x="663327" y="498373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9"/>
            <p:cNvSpPr/>
            <p:nvPr/>
          </p:nvSpPr>
          <p:spPr>
            <a:xfrm rot="5400000">
              <a:off x="497493" y="481790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rot="5400000">
              <a:off x="331659" y="498373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rot="5400000">
              <a:off x="165825" y="481790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rot="5400000">
              <a:off x="-9" y="4320399"/>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rot="5400000">
              <a:off x="-9" y="465206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9"/>
            <p:cNvSpPr/>
            <p:nvPr/>
          </p:nvSpPr>
          <p:spPr>
            <a:xfrm rot="5400000">
              <a:off x="-9" y="498373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9"/>
          <p:cNvGrpSpPr/>
          <p:nvPr/>
        </p:nvGrpSpPr>
        <p:grpSpPr>
          <a:xfrm>
            <a:off x="6226695" y="4652049"/>
            <a:ext cx="995070" cy="497568"/>
            <a:chOff x="6226695" y="4652049"/>
            <a:chExt cx="995070" cy="497568"/>
          </a:xfrm>
        </p:grpSpPr>
        <p:sp>
          <p:nvSpPr>
            <p:cNvPr id="463" name="Google Shape;463;p9"/>
            <p:cNvSpPr/>
            <p:nvPr/>
          </p:nvSpPr>
          <p:spPr>
            <a:xfrm rot="-5400000">
              <a:off x="6226695" y="498371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rot="-5400000">
              <a:off x="6392529" y="481788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9"/>
            <p:cNvSpPr/>
            <p:nvPr/>
          </p:nvSpPr>
          <p:spPr>
            <a:xfrm rot="-5400000">
              <a:off x="6558363" y="498371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9"/>
            <p:cNvSpPr/>
            <p:nvPr/>
          </p:nvSpPr>
          <p:spPr>
            <a:xfrm rot="-5400000">
              <a:off x="6558363" y="465204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9"/>
            <p:cNvSpPr/>
            <p:nvPr/>
          </p:nvSpPr>
          <p:spPr>
            <a:xfrm rot="-5400000">
              <a:off x="6724196" y="481788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9"/>
            <p:cNvSpPr/>
            <p:nvPr/>
          </p:nvSpPr>
          <p:spPr>
            <a:xfrm rot="-5400000">
              <a:off x="6890030" y="498371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rot="-5400000">
              <a:off x="7055864" y="481788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 name="Google Shape;470;p9"/>
          <p:cNvSpPr/>
          <p:nvPr/>
        </p:nvSpPr>
        <p:spPr>
          <a:xfrm>
            <a:off x="-125" y="0"/>
            <a:ext cx="713400" cy="351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9"/>
          <p:cNvSpPr/>
          <p:nvPr/>
        </p:nvSpPr>
        <p:spPr>
          <a:xfrm>
            <a:off x="8430725" y="3969400"/>
            <a:ext cx="713400" cy="1180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2" name="Shape 472"/>
        <p:cNvGrpSpPr/>
        <p:nvPr/>
      </p:nvGrpSpPr>
      <p:grpSpPr>
        <a:xfrm>
          <a:off x="0" y="0"/>
          <a:ext cx="0" cy="0"/>
          <a:chOff x="0" y="0"/>
          <a:chExt cx="0" cy="0"/>
        </a:xfrm>
      </p:grpSpPr>
      <p:sp>
        <p:nvSpPr>
          <p:cNvPr id="473" name="Google Shape;473;p10"/>
          <p:cNvSpPr txBox="1"/>
          <p:nvPr>
            <p:ph type="title"/>
          </p:nvPr>
        </p:nvSpPr>
        <p:spPr>
          <a:xfrm>
            <a:off x="720000" y="4014450"/>
            <a:ext cx="7704000" cy="572700"/>
          </a:xfrm>
          <a:prstGeom prst="rect">
            <a:avLst/>
          </a:prstGeom>
          <a:solidFill>
            <a:schemeClr val="lt2"/>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800"/>
              <a:buNone/>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grpSp>
        <p:nvGrpSpPr>
          <p:cNvPr id="474" name="Google Shape;474;p10"/>
          <p:cNvGrpSpPr/>
          <p:nvPr/>
        </p:nvGrpSpPr>
        <p:grpSpPr>
          <a:xfrm rot="10800000">
            <a:off x="0" y="5"/>
            <a:ext cx="2985077" cy="1326737"/>
            <a:chOff x="6158916" y="3827472"/>
            <a:chExt cx="2985077" cy="1326737"/>
          </a:xfrm>
        </p:grpSpPr>
        <p:sp>
          <p:nvSpPr>
            <p:cNvPr id="475" name="Google Shape;475;p10"/>
            <p:cNvSpPr/>
            <p:nvPr/>
          </p:nvSpPr>
          <p:spPr>
            <a:xfrm flipH="1" rot="-5400000">
              <a:off x="615891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0"/>
            <p:cNvSpPr/>
            <p:nvPr/>
          </p:nvSpPr>
          <p:spPr>
            <a:xfrm flipH="1" rot="-5400000">
              <a:off x="6324750"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0"/>
            <p:cNvSpPr/>
            <p:nvPr/>
          </p:nvSpPr>
          <p:spPr>
            <a:xfrm flipH="1" rot="-5400000">
              <a:off x="6490584"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0"/>
            <p:cNvSpPr/>
            <p:nvPr/>
          </p:nvSpPr>
          <p:spPr>
            <a:xfrm flipH="1" rot="-5400000">
              <a:off x="6656418"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0"/>
            <p:cNvSpPr/>
            <p:nvPr/>
          </p:nvSpPr>
          <p:spPr>
            <a:xfrm flipH="1" rot="-5400000">
              <a:off x="6822252"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0"/>
            <p:cNvSpPr/>
            <p:nvPr/>
          </p:nvSpPr>
          <p:spPr>
            <a:xfrm flipH="1" rot="-5400000">
              <a:off x="6988086"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0"/>
            <p:cNvSpPr/>
            <p:nvPr/>
          </p:nvSpPr>
          <p:spPr>
            <a:xfrm flipH="1" rot="-5400000">
              <a:off x="6988086"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0"/>
            <p:cNvSpPr/>
            <p:nvPr/>
          </p:nvSpPr>
          <p:spPr>
            <a:xfrm flipH="1" rot="-5400000">
              <a:off x="7153920"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0"/>
            <p:cNvSpPr/>
            <p:nvPr/>
          </p:nvSpPr>
          <p:spPr>
            <a:xfrm flipH="1" rot="-5400000">
              <a:off x="7319754"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0"/>
            <p:cNvSpPr/>
            <p:nvPr/>
          </p:nvSpPr>
          <p:spPr>
            <a:xfrm flipH="1" rot="-5400000">
              <a:off x="7319754"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0"/>
            <p:cNvSpPr/>
            <p:nvPr/>
          </p:nvSpPr>
          <p:spPr>
            <a:xfrm flipH="1" rot="-5400000">
              <a:off x="7651422"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0"/>
            <p:cNvSpPr/>
            <p:nvPr/>
          </p:nvSpPr>
          <p:spPr>
            <a:xfrm flipH="1" rot="-5400000">
              <a:off x="7817256"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0"/>
            <p:cNvSpPr/>
            <p:nvPr/>
          </p:nvSpPr>
          <p:spPr>
            <a:xfrm flipH="1" rot="-5400000">
              <a:off x="7983089"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0"/>
            <p:cNvSpPr/>
            <p:nvPr/>
          </p:nvSpPr>
          <p:spPr>
            <a:xfrm flipH="1" rot="-5400000">
              <a:off x="7983089"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0"/>
            <p:cNvSpPr/>
            <p:nvPr/>
          </p:nvSpPr>
          <p:spPr>
            <a:xfrm flipH="1" rot="-5400000">
              <a:off x="8148923"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0"/>
            <p:cNvSpPr/>
            <p:nvPr/>
          </p:nvSpPr>
          <p:spPr>
            <a:xfrm flipH="1" rot="-5400000">
              <a:off x="8314757"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0"/>
            <p:cNvSpPr/>
            <p:nvPr/>
          </p:nvSpPr>
          <p:spPr>
            <a:xfrm flipH="1" rot="-5400000">
              <a:off x="8314757"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0"/>
            <p:cNvSpPr/>
            <p:nvPr/>
          </p:nvSpPr>
          <p:spPr>
            <a:xfrm flipH="1" rot="-5400000">
              <a:off x="8480591"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0"/>
            <p:cNvSpPr/>
            <p:nvPr/>
          </p:nvSpPr>
          <p:spPr>
            <a:xfrm flipH="1" rot="-5400000">
              <a:off x="8480591"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0"/>
            <p:cNvSpPr/>
            <p:nvPr/>
          </p:nvSpPr>
          <p:spPr>
            <a:xfrm flipH="1" rot="-5400000">
              <a:off x="8646425"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0"/>
            <p:cNvSpPr/>
            <p:nvPr/>
          </p:nvSpPr>
          <p:spPr>
            <a:xfrm flipH="1" rot="-5400000">
              <a:off x="8646425"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0"/>
            <p:cNvSpPr/>
            <p:nvPr/>
          </p:nvSpPr>
          <p:spPr>
            <a:xfrm flipH="1" rot="-5400000">
              <a:off x="8646425"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0"/>
            <p:cNvSpPr/>
            <p:nvPr/>
          </p:nvSpPr>
          <p:spPr>
            <a:xfrm flipH="1" rot="-5400000">
              <a:off x="8812259" y="382747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0"/>
            <p:cNvSpPr/>
            <p:nvPr/>
          </p:nvSpPr>
          <p:spPr>
            <a:xfrm flipH="1" rot="-5400000">
              <a:off x="8812259" y="4159140"/>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0"/>
            <p:cNvSpPr/>
            <p:nvPr/>
          </p:nvSpPr>
          <p:spPr>
            <a:xfrm flipH="1" rot="-5400000">
              <a:off x="8812259" y="4490808"/>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0"/>
            <p:cNvSpPr/>
            <p:nvPr/>
          </p:nvSpPr>
          <p:spPr>
            <a:xfrm flipH="1" rot="-5400000">
              <a:off x="8812259" y="482247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0"/>
            <p:cNvSpPr/>
            <p:nvPr/>
          </p:nvSpPr>
          <p:spPr>
            <a:xfrm flipH="1" rot="-5400000">
              <a:off x="8978093" y="3993306"/>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0"/>
            <p:cNvSpPr/>
            <p:nvPr/>
          </p:nvSpPr>
          <p:spPr>
            <a:xfrm flipH="1" rot="-5400000">
              <a:off x="8978093" y="4324974"/>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0"/>
            <p:cNvSpPr/>
            <p:nvPr/>
          </p:nvSpPr>
          <p:spPr>
            <a:xfrm flipH="1" rot="-5400000">
              <a:off x="8978093" y="465664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0"/>
            <p:cNvSpPr/>
            <p:nvPr/>
          </p:nvSpPr>
          <p:spPr>
            <a:xfrm flipH="1" rot="-5400000">
              <a:off x="8978093" y="498830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10"/>
          <p:cNvGrpSpPr/>
          <p:nvPr/>
        </p:nvGrpSpPr>
        <p:grpSpPr>
          <a:xfrm rot="10800000">
            <a:off x="8485597" y="646200"/>
            <a:ext cx="663402" cy="4497292"/>
            <a:chOff x="-9" y="0"/>
            <a:chExt cx="663402" cy="4497292"/>
          </a:xfrm>
        </p:grpSpPr>
        <p:sp>
          <p:nvSpPr>
            <p:cNvPr id="506" name="Google Shape;506;p10"/>
            <p:cNvSpPr/>
            <p:nvPr/>
          </p:nvSpPr>
          <p:spPr>
            <a:xfrm rot="-5400000">
              <a:off x="-1335903" y="1340700"/>
              <a:ext cx="3337200" cy="6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0"/>
            <p:cNvSpPr/>
            <p:nvPr/>
          </p:nvSpPr>
          <p:spPr>
            <a:xfrm rot="5400000">
              <a:off x="497493"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0"/>
            <p:cNvSpPr/>
            <p:nvPr/>
          </p:nvSpPr>
          <p:spPr>
            <a:xfrm rot="5400000">
              <a:off x="497493"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p:nvPr/>
          </p:nvSpPr>
          <p:spPr>
            <a:xfrm rot="5400000">
              <a:off x="33165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rot="5400000">
              <a:off x="33165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0"/>
            <p:cNvSpPr/>
            <p:nvPr/>
          </p:nvSpPr>
          <p:spPr>
            <a:xfrm rot="5400000">
              <a:off x="33165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0"/>
            <p:cNvSpPr/>
            <p:nvPr/>
          </p:nvSpPr>
          <p:spPr>
            <a:xfrm rot="5400000">
              <a:off x="165825" y="3502223"/>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rot="5400000">
              <a:off x="165825" y="3833891"/>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rot="5400000">
              <a:off x="165825" y="416555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p:nvPr/>
          </p:nvSpPr>
          <p:spPr>
            <a:xfrm rot="5400000">
              <a:off x="-9" y="3336389"/>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0"/>
            <p:cNvSpPr/>
            <p:nvPr/>
          </p:nvSpPr>
          <p:spPr>
            <a:xfrm rot="5400000">
              <a:off x="-9" y="3668057"/>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rot="5400000">
              <a:off x="-9" y="3999725"/>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0"/>
            <p:cNvSpPr/>
            <p:nvPr/>
          </p:nvSpPr>
          <p:spPr>
            <a:xfrm rot="5400000">
              <a:off x="-9" y="4331392"/>
              <a:ext cx="165900" cy="16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10"/>
          <p:cNvGrpSpPr/>
          <p:nvPr/>
        </p:nvGrpSpPr>
        <p:grpSpPr>
          <a:xfrm>
            <a:off x="-9" y="3982605"/>
            <a:ext cx="1160904" cy="1160903"/>
            <a:chOff x="-9" y="3982780"/>
            <a:chExt cx="1160904" cy="1160903"/>
          </a:xfrm>
        </p:grpSpPr>
        <p:sp>
          <p:nvSpPr>
            <p:cNvPr id="520" name="Google Shape;520;p10"/>
            <p:cNvSpPr/>
            <p:nvPr/>
          </p:nvSpPr>
          <p:spPr>
            <a:xfrm rot="5400000">
              <a:off x="994995"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0"/>
            <p:cNvSpPr/>
            <p:nvPr/>
          </p:nvSpPr>
          <p:spPr>
            <a:xfrm rot="5400000">
              <a:off x="829161" y="481195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0"/>
            <p:cNvSpPr/>
            <p:nvPr/>
          </p:nvSpPr>
          <p:spPr>
            <a:xfrm rot="5400000">
              <a:off x="663327"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0"/>
            <p:cNvSpPr/>
            <p:nvPr/>
          </p:nvSpPr>
          <p:spPr>
            <a:xfrm rot="5400000">
              <a:off x="497493" y="448028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0"/>
            <p:cNvSpPr/>
            <p:nvPr/>
          </p:nvSpPr>
          <p:spPr>
            <a:xfrm rot="5400000">
              <a:off x="497493" y="481195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0"/>
            <p:cNvSpPr/>
            <p:nvPr/>
          </p:nvSpPr>
          <p:spPr>
            <a:xfrm rot="5400000">
              <a:off x="331659" y="398278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0"/>
            <p:cNvSpPr/>
            <p:nvPr/>
          </p:nvSpPr>
          <p:spPr>
            <a:xfrm rot="5400000">
              <a:off x="331659" y="431444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0"/>
            <p:cNvSpPr/>
            <p:nvPr/>
          </p:nvSpPr>
          <p:spPr>
            <a:xfrm rot="5400000">
              <a:off x="331659" y="464611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0"/>
            <p:cNvSpPr/>
            <p:nvPr/>
          </p:nvSpPr>
          <p:spPr>
            <a:xfrm rot="5400000">
              <a:off x="331659"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0"/>
            <p:cNvSpPr/>
            <p:nvPr/>
          </p:nvSpPr>
          <p:spPr>
            <a:xfrm rot="5400000">
              <a:off x="165825" y="4148614"/>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0"/>
            <p:cNvSpPr/>
            <p:nvPr/>
          </p:nvSpPr>
          <p:spPr>
            <a:xfrm rot="5400000">
              <a:off x="165825" y="448028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0"/>
            <p:cNvSpPr/>
            <p:nvPr/>
          </p:nvSpPr>
          <p:spPr>
            <a:xfrm rot="5400000">
              <a:off x="165825" y="481195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0"/>
            <p:cNvSpPr/>
            <p:nvPr/>
          </p:nvSpPr>
          <p:spPr>
            <a:xfrm rot="5400000">
              <a:off x="-9" y="3982780"/>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0"/>
            <p:cNvSpPr/>
            <p:nvPr/>
          </p:nvSpPr>
          <p:spPr>
            <a:xfrm rot="5400000">
              <a:off x="-9" y="431444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0"/>
            <p:cNvSpPr/>
            <p:nvPr/>
          </p:nvSpPr>
          <p:spPr>
            <a:xfrm rot="5400000">
              <a:off x="-9" y="4646116"/>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0"/>
            <p:cNvSpPr/>
            <p:nvPr/>
          </p:nvSpPr>
          <p:spPr>
            <a:xfrm rot="5400000">
              <a:off x="-9" y="4977783"/>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800"/>
              <a:buFont typeface="Russo One"/>
              <a:buNone/>
              <a:defRPr sz="3800">
                <a:solidFill>
                  <a:schemeClr val="dk1"/>
                </a:solidFill>
                <a:latin typeface="Russo One"/>
                <a:ea typeface="Russo One"/>
                <a:cs typeface="Russo One"/>
                <a:sym typeface="Russo One"/>
              </a:defRPr>
            </a:lvl1pPr>
            <a:lvl2pPr lvl="1" rtl="0">
              <a:spcBef>
                <a:spcPts val="0"/>
              </a:spcBef>
              <a:spcAft>
                <a:spcPts val="0"/>
              </a:spcAft>
              <a:buClr>
                <a:schemeClr val="dk1"/>
              </a:buClr>
              <a:buSzPts val="3800"/>
              <a:buFont typeface="Russo One"/>
              <a:buNone/>
              <a:defRPr sz="3800">
                <a:solidFill>
                  <a:schemeClr val="dk1"/>
                </a:solidFill>
                <a:latin typeface="Russo One"/>
                <a:ea typeface="Russo One"/>
                <a:cs typeface="Russo One"/>
                <a:sym typeface="Russo One"/>
              </a:defRPr>
            </a:lvl2pPr>
            <a:lvl3pPr lvl="2" rtl="0">
              <a:spcBef>
                <a:spcPts val="0"/>
              </a:spcBef>
              <a:spcAft>
                <a:spcPts val="0"/>
              </a:spcAft>
              <a:buClr>
                <a:schemeClr val="dk1"/>
              </a:buClr>
              <a:buSzPts val="3800"/>
              <a:buFont typeface="Russo One"/>
              <a:buNone/>
              <a:defRPr sz="3800">
                <a:solidFill>
                  <a:schemeClr val="dk1"/>
                </a:solidFill>
                <a:latin typeface="Russo One"/>
                <a:ea typeface="Russo One"/>
                <a:cs typeface="Russo One"/>
                <a:sym typeface="Russo One"/>
              </a:defRPr>
            </a:lvl3pPr>
            <a:lvl4pPr lvl="3" rtl="0">
              <a:spcBef>
                <a:spcPts val="0"/>
              </a:spcBef>
              <a:spcAft>
                <a:spcPts val="0"/>
              </a:spcAft>
              <a:buClr>
                <a:schemeClr val="dk1"/>
              </a:buClr>
              <a:buSzPts val="3800"/>
              <a:buFont typeface="Russo One"/>
              <a:buNone/>
              <a:defRPr sz="3800">
                <a:solidFill>
                  <a:schemeClr val="dk1"/>
                </a:solidFill>
                <a:latin typeface="Russo One"/>
                <a:ea typeface="Russo One"/>
                <a:cs typeface="Russo One"/>
                <a:sym typeface="Russo One"/>
              </a:defRPr>
            </a:lvl4pPr>
            <a:lvl5pPr lvl="4" rtl="0">
              <a:spcBef>
                <a:spcPts val="0"/>
              </a:spcBef>
              <a:spcAft>
                <a:spcPts val="0"/>
              </a:spcAft>
              <a:buClr>
                <a:schemeClr val="dk1"/>
              </a:buClr>
              <a:buSzPts val="3800"/>
              <a:buFont typeface="Russo One"/>
              <a:buNone/>
              <a:defRPr sz="3800">
                <a:solidFill>
                  <a:schemeClr val="dk1"/>
                </a:solidFill>
                <a:latin typeface="Russo One"/>
                <a:ea typeface="Russo One"/>
                <a:cs typeface="Russo One"/>
                <a:sym typeface="Russo One"/>
              </a:defRPr>
            </a:lvl5pPr>
            <a:lvl6pPr lvl="5" rtl="0">
              <a:spcBef>
                <a:spcPts val="0"/>
              </a:spcBef>
              <a:spcAft>
                <a:spcPts val="0"/>
              </a:spcAft>
              <a:buClr>
                <a:schemeClr val="dk1"/>
              </a:buClr>
              <a:buSzPts val="3800"/>
              <a:buFont typeface="Russo One"/>
              <a:buNone/>
              <a:defRPr sz="3800">
                <a:solidFill>
                  <a:schemeClr val="dk1"/>
                </a:solidFill>
                <a:latin typeface="Russo One"/>
                <a:ea typeface="Russo One"/>
                <a:cs typeface="Russo One"/>
                <a:sym typeface="Russo One"/>
              </a:defRPr>
            </a:lvl6pPr>
            <a:lvl7pPr lvl="6" rtl="0">
              <a:spcBef>
                <a:spcPts val="0"/>
              </a:spcBef>
              <a:spcAft>
                <a:spcPts val="0"/>
              </a:spcAft>
              <a:buClr>
                <a:schemeClr val="dk1"/>
              </a:buClr>
              <a:buSzPts val="3800"/>
              <a:buFont typeface="Russo One"/>
              <a:buNone/>
              <a:defRPr sz="3800">
                <a:solidFill>
                  <a:schemeClr val="dk1"/>
                </a:solidFill>
                <a:latin typeface="Russo One"/>
                <a:ea typeface="Russo One"/>
                <a:cs typeface="Russo One"/>
                <a:sym typeface="Russo One"/>
              </a:defRPr>
            </a:lvl7pPr>
            <a:lvl8pPr lvl="7" rtl="0">
              <a:spcBef>
                <a:spcPts val="0"/>
              </a:spcBef>
              <a:spcAft>
                <a:spcPts val="0"/>
              </a:spcAft>
              <a:buClr>
                <a:schemeClr val="dk1"/>
              </a:buClr>
              <a:buSzPts val="3800"/>
              <a:buFont typeface="Russo One"/>
              <a:buNone/>
              <a:defRPr sz="3800">
                <a:solidFill>
                  <a:schemeClr val="dk1"/>
                </a:solidFill>
                <a:latin typeface="Russo One"/>
                <a:ea typeface="Russo One"/>
                <a:cs typeface="Russo One"/>
                <a:sym typeface="Russo One"/>
              </a:defRPr>
            </a:lvl8pPr>
            <a:lvl9pPr lvl="8" rtl="0">
              <a:spcBef>
                <a:spcPts val="0"/>
              </a:spcBef>
              <a:spcAft>
                <a:spcPts val="0"/>
              </a:spcAft>
              <a:buClr>
                <a:schemeClr val="dk1"/>
              </a:buClr>
              <a:buSzPts val="3800"/>
              <a:buFont typeface="Russo One"/>
              <a:buNone/>
              <a:defRPr sz="3800">
                <a:solidFill>
                  <a:schemeClr val="dk1"/>
                </a:solidFill>
                <a:latin typeface="Russo One"/>
                <a:ea typeface="Russo One"/>
                <a:cs typeface="Russo One"/>
                <a:sym typeface="Russo On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287" name="Shape 1287"/>
        <p:cNvGrpSpPr/>
        <p:nvPr/>
      </p:nvGrpSpPr>
      <p:grpSpPr>
        <a:xfrm>
          <a:off x="0" y="0"/>
          <a:ext cx="0" cy="0"/>
          <a:chOff x="0" y="0"/>
          <a:chExt cx="0" cy="0"/>
        </a:xfrm>
      </p:grpSpPr>
      <p:sp>
        <p:nvSpPr>
          <p:cNvPr id="1288" name="Google Shape;1288;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289" name="Google Shape;1289;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8" r:id="rId1"/>
    <p:sldLayoutId id="2147483669"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XddXFqZ6EUl-9LjdougJ5UON7cvWgXB-1Yz-YRDBm6w/copy" TargetMode="External"/><Relationship Id="rId6"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XddXFqZ6EUl-9LjdougJ5UON7cvWgXB-1Yz-YRDBm6w/copy" TargetMode="External"/><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1.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1.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reepik.com/free-vector/brutalism-instagram-post-template-design_32606793.htm/?utm_source=slidesgo_template&amp;utm_medium=referral-link&amp;utm_campaign=sg_resources&amp;utm_content=freepik" TargetMode="External"/><Relationship Id="rId4" Type="http://schemas.openxmlformats.org/officeDocument/2006/relationships/hyperlink" Target="https://www.freepik.com/free-photo/young-business-man-working-her-desk-with-laptop_21076014.htm/?utm_source=slidesgo_template&amp;utm_medium=referral-link&amp;utm_campaign=sg_resources&amp;utm_content=freepik" TargetMode="External"/><Relationship Id="rId5" Type="http://schemas.openxmlformats.org/officeDocument/2006/relationships/hyperlink" Target="https://www.freepik.com/free-photo/smiley-business-man-woman-working-together-office-with-laptop_2107596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hyperlink" Target="https://fonts.google.com/specimen/Russo+One" TargetMode="External"/><Relationship Id="rId4" Type="http://schemas.openxmlformats.org/officeDocument/2006/relationships/hyperlink" Target="https://fonts.google.com/specimen/Roboto"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6.png"/><Relationship Id="rId14" Type="http://schemas.openxmlformats.org/officeDocument/2006/relationships/image" Target="../media/image8.png"/><Relationship Id="rId17" Type="http://schemas.openxmlformats.org/officeDocument/2006/relationships/image" Target="../media/image4.png"/><Relationship Id="rId16" Type="http://schemas.openxmlformats.org/officeDocument/2006/relationships/image" Target="../media/image5.png"/><Relationship Id="rId5"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0.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6" name="Shape 1296"/>
        <p:cNvGrpSpPr/>
        <p:nvPr/>
      </p:nvGrpSpPr>
      <p:grpSpPr>
        <a:xfrm>
          <a:off x="0" y="0"/>
          <a:ext cx="0" cy="0"/>
          <a:chOff x="0" y="0"/>
          <a:chExt cx="0" cy="0"/>
        </a:xfrm>
      </p:grpSpPr>
      <p:sp>
        <p:nvSpPr>
          <p:cNvPr id="1297" name="Google Shape;1297;p25"/>
          <p:cNvSpPr txBox="1"/>
          <p:nvPr>
            <p:ph idx="1" type="subTitle"/>
          </p:nvPr>
        </p:nvSpPr>
        <p:spPr>
          <a:xfrm>
            <a:off x="2117100" y="3286651"/>
            <a:ext cx="4909800" cy="51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1298" name="Google Shape;1298;p25"/>
          <p:cNvSpPr txBox="1"/>
          <p:nvPr>
            <p:ph type="ctrTitle"/>
          </p:nvPr>
        </p:nvSpPr>
        <p:spPr>
          <a:xfrm>
            <a:off x="713250" y="1153675"/>
            <a:ext cx="7717500" cy="197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LIGHT BLUE PITCH DECK</a:t>
            </a:r>
            <a:endParaRPr/>
          </a:p>
        </p:txBody>
      </p:sp>
      <p:grpSp>
        <p:nvGrpSpPr>
          <p:cNvPr id="1299" name="Google Shape;1299;p25"/>
          <p:cNvGrpSpPr/>
          <p:nvPr/>
        </p:nvGrpSpPr>
        <p:grpSpPr>
          <a:xfrm>
            <a:off x="4101685" y="4329373"/>
            <a:ext cx="274627" cy="274627"/>
            <a:chOff x="4873850" y="1253425"/>
            <a:chExt cx="734100" cy="734100"/>
          </a:xfrm>
        </p:grpSpPr>
        <p:cxnSp>
          <p:nvCxnSpPr>
            <p:cNvPr id="1300" name="Google Shape;1300;p2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01" name="Google Shape;1301;p2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302" name="Google Shape;1302;p25"/>
          <p:cNvGrpSpPr/>
          <p:nvPr/>
        </p:nvGrpSpPr>
        <p:grpSpPr>
          <a:xfrm>
            <a:off x="4434687" y="4329373"/>
            <a:ext cx="274627" cy="274627"/>
            <a:chOff x="4873850" y="1253425"/>
            <a:chExt cx="734100" cy="734100"/>
          </a:xfrm>
        </p:grpSpPr>
        <p:cxnSp>
          <p:nvCxnSpPr>
            <p:cNvPr id="1303" name="Google Shape;1303;p2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04" name="Google Shape;1304;p2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305" name="Google Shape;1305;p25"/>
          <p:cNvGrpSpPr/>
          <p:nvPr/>
        </p:nvGrpSpPr>
        <p:grpSpPr>
          <a:xfrm>
            <a:off x="4767688" y="4329373"/>
            <a:ext cx="274627" cy="274627"/>
            <a:chOff x="4873850" y="1253425"/>
            <a:chExt cx="734100" cy="734100"/>
          </a:xfrm>
        </p:grpSpPr>
        <p:cxnSp>
          <p:nvCxnSpPr>
            <p:cNvPr id="1306" name="Google Shape;1306;p2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07" name="Google Shape;1307;p2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4" name="Shape 1574"/>
        <p:cNvGrpSpPr/>
        <p:nvPr/>
      </p:nvGrpSpPr>
      <p:grpSpPr>
        <a:xfrm>
          <a:off x="0" y="0"/>
          <a:ext cx="0" cy="0"/>
          <a:chOff x="0" y="0"/>
          <a:chExt cx="0" cy="0"/>
        </a:xfrm>
      </p:grpSpPr>
      <p:sp>
        <p:nvSpPr>
          <p:cNvPr id="1575" name="Google Shape;1575;p34"/>
          <p:cNvSpPr txBox="1"/>
          <p:nvPr>
            <p:ph idx="1" type="subTitle"/>
          </p:nvPr>
        </p:nvSpPr>
        <p:spPr>
          <a:xfrm>
            <a:off x="713225" y="3525000"/>
            <a:ext cx="37179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576" name="Google Shape;1576;p34"/>
          <p:cNvSpPr txBox="1"/>
          <p:nvPr>
            <p:ph type="title"/>
          </p:nvPr>
        </p:nvSpPr>
        <p:spPr>
          <a:xfrm>
            <a:off x="713225" y="2699103"/>
            <a:ext cx="37179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577" name="Google Shape;1577;p34"/>
          <p:cNvSpPr txBox="1"/>
          <p:nvPr>
            <p:ph idx="2" type="title"/>
          </p:nvPr>
        </p:nvSpPr>
        <p:spPr>
          <a:xfrm>
            <a:off x="2712999" y="1252800"/>
            <a:ext cx="37179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578" name="Google Shape;1578;p34"/>
          <p:cNvSpPr txBox="1"/>
          <p:nvPr>
            <p:ph idx="3" type="subTitle"/>
          </p:nvPr>
        </p:nvSpPr>
        <p:spPr>
          <a:xfrm>
            <a:off x="2713000" y="2083950"/>
            <a:ext cx="37179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579" name="Google Shape;1579;p34"/>
          <p:cNvSpPr txBox="1"/>
          <p:nvPr>
            <p:ph idx="4" type="title"/>
          </p:nvPr>
        </p:nvSpPr>
        <p:spPr>
          <a:xfrm>
            <a:off x="4712873" y="2699103"/>
            <a:ext cx="37179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580" name="Google Shape;1580;p34"/>
          <p:cNvSpPr txBox="1"/>
          <p:nvPr>
            <p:ph idx="5" type="subTitle"/>
          </p:nvPr>
        </p:nvSpPr>
        <p:spPr>
          <a:xfrm>
            <a:off x="4712875" y="3525000"/>
            <a:ext cx="37179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1581" name="Google Shape;1581;p34"/>
          <p:cNvGrpSpPr/>
          <p:nvPr/>
        </p:nvGrpSpPr>
        <p:grpSpPr>
          <a:xfrm rot="10800000">
            <a:off x="7407613" y="402186"/>
            <a:ext cx="274627" cy="274627"/>
            <a:chOff x="4873850" y="1253425"/>
            <a:chExt cx="734100" cy="734100"/>
          </a:xfrm>
        </p:grpSpPr>
        <p:cxnSp>
          <p:nvCxnSpPr>
            <p:cNvPr id="1582" name="Google Shape;1582;p34"/>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83" name="Google Shape;1583;p34"/>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584" name="Google Shape;1584;p34"/>
          <p:cNvGrpSpPr/>
          <p:nvPr/>
        </p:nvGrpSpPr>
        <p:grpSpPr>
          <a:xfrm rot="10800000">
            <a:off x="7074612" y="402186"/>
            <a:ext cx="274627" cy="274627"/>
            <a:chOff x="4873850" y="1253425"/>
            <a:chExt cx="734100" cy="734100"/>
          </a:xfrm>
        </p:grpSpPr>
        <p:cxnSp>
          <p:nvCxnSpPr>
            <p:cNvPr id="1585" name="Google Shape;1585;p34"/>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86" name="Google Shape;1586;p34"/>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587" name="Google Shape;1587;p34"/>
          <p:cNvGrpSpPr/>
          <p:nvPr/>
        </p:nvGrpSpPr>
        <p:grpSpPr>
          <a:xfrm rot="10800000">
            <a:off x="6741610" y="402186"/>
            <a:ext cx="274627" cy="274627"/>
            <a:chOff x="4873850" y="1253425"/>
            <a:chExt cx="734100" cy="734100"/>
          </a:xfrm>
        </p:grpSpPr>
        <p:cxnSp>
          <p:nvCxnSpPr>
            <p:cNvPr id="1588" name="Google Shape;1588;p34"/>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89" name="Google Shape;1589;p34"/>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590" name="Google Shape;1590;p34"/>
          <p:cNvGrpSpPr/>
          <p:nvPr/>
        </p:nvGrpSpPr>
        <p:grpSpPr>
          <a:xfrm rot="-5400000">
            <a:off x="575912" y="1205512"/>
            <a:ext cx="274627" cy="274627"/>
            <a:chOff x="4873850" y="1253425"/>
            <a:chExt cx="734100" cy="734100"/>
          </a:xfrm>
        </p:grpSpPr>
        <p:cxnSp>
          <p:nvCxnSpPr>
            <p:cNvPr id="1591" name="Google Shape;1591;p34"/>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92" name="Google Shape;1592;p34"/>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593" name="Google Shape;1593;p34"/>
          <p:cNvGrpSpPr/>
          <p:nvPr/>
        </p:nvGrpSpPr>
        <p:grpSpPr>
          <a:xfrm rot="-5400000">
            <a:off x="575912" y="872511"/>
            <a:ext cx="274627" cy="274627"/>
            <a:chOff x="4873850" y="1253425"/>
            <a:chExt cx="734100" cy="734100"/>
          </a:xfrm>
        </p:grpSpPr>
        <p:cxnSp>
          <p:nvCxnSpPr>
            <p:cNvPr id="1594" name="Google Shape;1594;p34"/>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95" name="Google Shape;1595;p34"/>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596" name="Google Shape;1596;p34"/>
          <p:cNvGrpSpPr/>
          <p:nvPr/>
        </p:nvGrpSpPr>
        <p:grpSpPr>
          <a:xfrm rot="-5400000">
            <a:off x="575912" y="539510"/>
            <a:ext cx="274627" cy="274627"/>
            <a:chOff x="4873850" y="1253425"/>
            <a:chExt cx="734100" cy="734100"/>
          </a:xfrm>
        </p:grpSpPr>
        <p:cxnSp>
          <p:nvCxnSpPr>
            <p:cNvPr id="1597" name="Google Shape;1597;p34"/>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98" name="Google Shape;1598;p34"/>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2" name="Shape 1602"/>
        <p:cNvGrpSpPr/>
        <p:nvPr/>
      </p:nvGrpSpPr>
      <p:grpSpPr>
        <a:xfrm>
          <a:off x="0" y="0"/>
          <a:ext cx="0" cy="0"/>
          <a:chOff x="0" y="0"/>
          <a:chExt cx="0" cy="0"/>
        </a:xfrm>
      </p:grpSpPr>
      <p:sp>
        <p:nvSpPr>
          <p:cNvPr id="1603" name="Google Shape;1603;p35"/>
          <p:cNvSpPr txBox="1"/>
          <p:nvPr>
            <p:ph type="title"/>
          </p:nvPr>
        </p:nvSpPr>
        <p:spPr>
          <a:xfrm>
            <a:off x="713225" y="1655850"/>
            <a:ext cx="7717500" cy="123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1604" name="Google Shape;1604;p35"/>
          <p:cNvSpPr txBox="1"/>
          <p:nvPr>
            <p:ph idx="1" type="subTitle"/>
          </p:nvPr>
        </p:nvSpPr>
        <p:spPr>
          <a:xfrm>
            <a:off x="713250" y="2914918"/>
            <a:ext cx="77175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605" name="Google Shape;1605;p35"/>
          <p:cNvGrpSpPr/>
          <p:nvPr/>
        </p:nvGrpSpPr>
        <p:grpSpPr>
          <a:xfrm rot="5400000">
            <a:off x="213087" y="4133685"/>
            <a:ext cx="274627" cy="274627"/>
            <a:chOff x="4873850" y="1253425"/>
            <a:chExt cx="734100" cy="734100"/>
          </a:xfrm>
        </p:grpSpPr>
        <p:cxnSp>
          <p:nvCxnSpPr>
            <p:cNvPr id="1606" name="Google Shape;1606;p3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07" name="Google Shape;1607;p3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08" name="Google Shape;1608;p35"/>
          <p:cNvGrpSpPr/>
          <p:nvPr/>
        </p:nvGrpSpPr>
        <p:grpSpPr>
          <a:xfrm rot="5400000">
            <a:off x="213087" y="4466686"/>
            <a:ext cx="274627" cy="274627"/>
            <a:chOff x="4873850" y="1253425"/>
            <a:chExt cx="734100" cy="734100"/>
          </a:xfrm>
        </p:grpSpPr>
        <p:cxnSp>
          <p:nvCxnSpPr>
            <p:cNvPr id="1609" name="Google Shape;1609;p3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10" name="Google Shape;1610;p3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11" name="Google Shape;1611;p35"/>
          <p:cNvGrpSpPr/>
          <p:nvPr/>
        </p:nvGrpSpPr>
        <p:grpSpPr>
          <a:xfrm rot="5400000">
            <a:off x="213087" y="4799687"/>
            <a:ext cx="274627" cy="274627"/>
            <a:chOff x="4873850" y="1253425"/>
            <a:chExt cx="734100" cy="734100"/>
          </a:xfrm>
        </p:grpSpPr>
        <p:cxnSp>
          <p:nvCxnSpPr>
            <p:cNvPr id="1612" name="Google Shape;1612;p3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13" name="Google Shape;1613;p3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14" name="Google Shape;1614;p35"/>
          <p:cNvGrpSpPr/>
          <p:nvPr/>
        </p:nvGrpSpPr>
        <p:grpSpPr>
          <a:xfrm rot="10800000">
            <a:off x="1379263" y="402186"/>
            <a:ext cx="274627" cy="274627"/>
            <a:chOff x="4873850" y="1253425"/>
            <a:chExt cx="734100" cy="734100"/>
          </a:xfrm>
        </p:grpSpPr>
        <p:cxnSp>
          <p:nvCxnSpPr>
            <p:cNvPr id="1615" name="Google Shape;1615;p3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16" name="Google Shape;1616;p3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17" name="Google Shape;1617;p35"/>
          <p:cNvGrpSpPr/>
          <p:nvPr/>
        </p:nvGrpSpPr>
        <p:grpSpPr>
          <a:xfrm rot="10800000">
            <a:off x="1046262" y="402186"/>
            <a:ext cx="274627" cy="274627"/>
            <a:chOff x="4873850" y="1253425"/>
            <a:chExt cx="734100" cy="734100"/>
          </a:xfrm>
        </p:grpSpPr>
        <p:cxnSp>
          <p:nvCxnSpPr>
            <p:cNvPr id="1618" name="Google Shape;1618;p3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19" name="Google Shape;1619;p3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20" name="Google Shape;1620;p35"/>
          <p:cNvGrpSpPr/>
          <p:nvPr/>
        </p:nvGrpSpPr>
        <p:grpSpPr>
          <a:xfrm rot="10800000">
            <a:off x="713260" y="402186"/>
            <a:ext cx="274627" cy="274627"/>
            <a:chOff x="4873850" y="1253425"/>
            <a:chExt cx="734100" cy="734100"/>
          </a:xfrm>
        </p:grpSpPr>
        <p:cxnSp>
          <p:nvCxnSpPr>
            <p:cNvPr id="1621" name="Google Shape;1621;p3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22" name="Google Shape;1622;p3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6" name="Shape 1626"/>
        <p:cNvGrpSpPr/>
        <p:nvPr/>
      </p:nvGrpSpPr>
      <p:grpSpPr>
        <a:xfrm>
          <a:off x="0" y="0"/>
          <a:ext cx="0" cy="0"/>
          <a:chOff x="0" y="0"/>
          <a:chExt cx="0" cy="0"/>
        </a:xfrm>
      </p:grpSpPr>
      <p:sp>
        <p:nvSpPr>
          <p:cNvPr id="1627" name="Google Shape;1627;p36"/>
          <p:cNvSpPr txBox="1"/>
          <p:nvPr/>
        </p:nvSpPr>
        <p:spPr>
          <a:xfrm>
            <a:off x="719900" y="4245200"/>
            <a:ext cx="7704000" cy="35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Follow the link in the graph to modify its data and then paste the new one here. </a:t>
            </a:r>
            <a:r>
              <a:rPr lang="en" sz="1200">
                <a:solidFill>
                  <a:schemeClr val="dk1"/>
                </a:solidFill>
                <a:uFill>
                  <a:noFill/>
                </a:uFill>
                <a:latin typeface="Roboto"/>
                <a:ea typeface="Roboto"/>
                <a:cs typeface="Roboto"/>
                <a:sym typeface="Roboto"/>
                <a:hlinkClick r:id="rId3">
                  <a:extLst>
                    <a:ext uri="{A12FA001-AC4F-418D-AE19-62706E023703}">
                      <ahyp:hlinkClr val="tx"/>
                    </a:ext>
                  </a:extLst>
                </a:hlinkClick>
              </a:rPr>
              <a:t>For more info, </a:t>
            </a:r>
            <a:r>
              <a:rPr b="1" lang="en" sz="1200">
                <a:solidFill>
                  <a:schemeClr val="dk1"/>
                </a:solidFill>
                <a:uFill>
                  <a:noFill/>
                </a:uFill>
                <a:latin typeface="Roboto"/>
                <a:ea typeface="Roboto"/>
                <a:cs typeface="Roboto"/>
                <a:sym typeface="Roboto"/>
                <a:hlinkClick r:id="rId4">
                  <a:extLst>
                    <a:ext uri="{A12FA001-AC4F-418D-AE19-62706E023703}">
                      <ahyp:hlinkClr val="tx"/>
                    </a:ext>
                  </a:extLst>
                </a:hlinkClick>
              </a:rPr>
              <a:t>click here</a:t>
            </a:r>
            <a:endParaRPr b="1" sz="1200">
              <a:solidFill>
                <a:schemeClr val="dk1"/>
              </a:solidFill>
              <a:latin typeface="Roboto"/>
              <a:ea typeface="Roboto"/>
              <a:cs typeface="Roboto"/>
              <a:sym typeface="Roboto"/>
            </a:endParaRPr>
          </a:p>
        </p:txBody>
      </p:sp>
      <p:pic>
        <p:nvPicPr>
          <p:cNvPr id="1628" name="Google Shape;1628;p36" title="Gráfico">
            <a:hlinkClick r:id="rId5"/>
          </p:cNvPr>
          <p:cNvPicPr preferRelativeResize="0"/>
          <p:nvPr/>
        </p:nvPicPr>
        <p:blipFill>
          <a:blip r:embed="rId6">
            <a:alphaModFix/>
          </a:blip>
          <a:stretch>
            <a:fillRect/>
          </a:stretch>
        </p:blipFill>
        <p:spPr>
          <a:xfrm>
            <a:off x="1141518" y="1140201"/>
            <a:ext cx="3213699" cy="3192274"/>
          </a:xfrm>
          <a:prstGeom prst="rect">
            <a:avLst/>
          </a:prstGeom>
          <a:noFill/>
          <a:ln>
            <a:noFill/>
          </a:ln>
        </p:spPr>
      </p:pic>
      <p:sp>
        <p:nvSpPr>
          <p:cNvPr id="1629" name="Google Shape;1629;p36"/>
          <p:cNvSpPr txBox="1"/>
          <p:nvPr>
            <p:ph idx="4294967295" type="title"/>
          </p:nvPr>
        </p:nvSpPr>
        <p:spPr>
          <a:xfrm>
            <a:off x="4894705" y="1310050"/>
            <a:ext cx="946500" cy="5835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35%</a:t>
            </a:r>
            <a:endParaRPr sz="2400"/>
          </a:p>
        </p:txBody>
      </p:sp>
      <p:sp>
        <p:nvSpPr>
          <p:cNvPr id="1630" name="Google Shape;1630;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PIE CHART</a:t>
            </a:r>
            <a:endParaRPr/>
          </a:p>
        </p:txBody>
      </p:sp>
      <p:sp>
        <p:nvSpPr>
          <p:cNvPr id="1631" name="Google Shape;1631;p36"/>
          <p:cNvSpPr txBox="1"/>
          <p:nvPr>
            <p:ph idx="4294967295" type="title"/>
          </p:nvPr>
        </p:nvSpPr>
        <p:spPr>
          <a:xfrm>
            <a:off x="5837382" y="3597905"/>
            <a:ext cx="18603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EARTH</a:t>
            </a:r>
            <a:endParaRPr sz="2400"/>
          </a:p>
        </p:txBody>
      </p:sp>
      <p:sp>
        <p:nvSpPr>
          <p:cNvPr id="1632" name="Google Shape;1632;p36"/>
          <p:cNvSpPr txBox="1"/>
          <p:nvPr>
            <p:ph idx="4294967295" type="subTitle"/>
          </p:nvPr>
        </p:nvSpPr>
        <p:spPr>
          <a:xfrm>
            <a:off x="5837382" y="3782719"/>
            <a:ext cx="18603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Earth has life</a:t>
            </a:r>
            <a:endParaRPr/>
          </a:p>
        </p:txBody>
      </p:sp>
      <p:sp>
        <p:nvSpPr>
          <p:cNvPr id="1633" name="Google Shape;1633;p36"/>
          <p:cNvSpPr txBox="1"/>
          <p:nvPr>
            <p:ph idx="4294967295" type="title"/>
          </p:nvPr>
        </p:nvSpPr>
        <p:spPr>
          <a:xfrm>
            <a:off x="5837382" y="2843576"/>
            <a:ext cx="18603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VENUS</a:t>
            </a:r>
            <a:endParaRPr sz="2400"/>
          </a:p>
        </p:txBody>
      </p:sp>
      <p:sp>
        <p:nvSpPr>
          <p:cNvPr id="1634" name="Google Shape;1634;p36"/>
          <p:cNvSpPr txBox="1"/>
          <p:nvPr>
            <p:ph idx="4294967295" type="subTitle"/>
          </p:nvPr>
        </p:nvSpPr>
        <p:spPr>
          <a:xfrm>
            <a:off x="5837382" y="3028391"/>
            <a:ext cx="18603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Venus is very hot</a:t>
            </a:r>
            <a:endParaRPr/>
          </a:p>
        </p:txBody>
      </p:sp>
      <p:sp>
        <p:nvSpPr>
          <p:cNvPr id="1635" name="Google Shape;1635;p36"/>
          <p:cNvSpPr txBox="1"/>
          <p:nvPr>
            <p:ph idx="4294967295" type="title"/>
          </p:nvPr>
        </p:nvSpPr>
        <p:spPr>
          <a:xfrm>
            <a:off x="5837382" y="2089248"/>
            <a:ext cx="18603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MERCURY</a:t>
            </a:r>
            <a:endParaRPr sz="2400"/>
          </a:p>
        </p:txBody>
      </p:sp>
      <p:sp>
        <p:nvSpPr>
          <p:cNvPr id="1636" name="Google Shape;1636;p36"/>
          <p:cNvSpPr txBox="1"/>
          <p:nvPr>
            <p:ph idx="4294967295" type="subTitle"/>
          </p:nvPr>
        </p:nvSpPr>
        <p:spPr>
          <a:xfrm>
            <a:off x="5837382" y="2274062"/>
            <a:ext cx="18603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small</a:t>
            </a:r>
            <a:endParaRPr/>
          </a:p>
        </p:txBody>
      </p:sp>
      <p:sp>
        <p:nvSpPr>
          <p:cNvPr id="1637" name="Google Shape;1637;p36"/>
          <p:cNvSpPr txBox="1"/>
          <p:nvPr>
            <p:ph idx="4294967295" type="title"/>
          </p:nvPr>
        </p:nvSpPr>
        <p:spPr>
          <a:xfrm>
            <a:off x="5837382" y="1334919"/>
            <a:ext cx="18603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MARS</a:t>
            </a:r>
            <a:endParaRPr sz="2400"/>
          </a:p>
        </p:txBody>
      </p:sp>
      <p:sp>
        <p:nvSpPr>
          <p:cNvPr id="1638" name="Google Shape;1638;p36"/>
          <p:cNvSpPr txBox="1"/>
          <p:nvPr>
            <p:ph idx="4294967295" type="subTitle"/>
          </p:nvPr>
        </p:nvSpPr>
        <p:spPr>
          <a:xfrm>
            <a:off x="5837382" y="1519734"/>
            <a:ext cx="18603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Mars is very cold</a:t>
            </a:r>
            <a:endParaRPr/>
          </a:p>
        </p:txBody>
      </p:sp>
      <p:sp>
        <p:nvSpPr>
          <p:cNvPr id="1639" name="Google Shape;1639;p36"/>
          <p:cNvSpPr txBox="1"/>
          <p:nvPr>
            <p:ph idx="4294967295" type="title"/>
          </p:nvPr>
        </p:nvSpPr>
        <p:spPr>
          <a:xfrm>
            <a:off x="4894705" y="2064413"/>
            <a:ext cx="946500" cy="5835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10</a:t>
            </a:r>
            <a:r>
              <a:rPr lang="en" sz="2400"/>
              <a:t>%</a:t>
            </a:r>
            <a:endParaRPr sz="2400"/>
          </a:p>
        </p:txBody>
      </p:sp>
      <p:sp>
        <p:nvSpPr>
          <p:cNvPr id="1640" name="Google Shape;1640;p36"/>
          <p:cNvSpPr txBox="1"/>
          <p:nvPr>
            <p:ph idx="4294967295" type="title"/>
          </p:nvPr>
        </p:nvSpPr>
        <p:spPr>
          <a:xfrm>
            <a:off x="4890880" y="2818725"/>
            <a:ext cx="946500" cy="5835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30</a:t>
            </a:r>
            <a:r>
              <a:rPr lang="en" sz="2400"/>
              <a:t>%</a:t>
            </a:r>
            <a:endParaRPr sz="2400"/>
          </a:p>
        </p:txBody>
      </p:sp>
      <p:sp>
        <p:nvSpPr>
          <p:cNvPr id="1641" name="Google Shape;1641;p36"/>
          <p:cNvSpPr txBox="1"/>
          <p:nvPr>
            <p:ph idx="4294967295" type="title"/>
          </p:nvPr>
        </p:nvSpPr>
        <p:spPr>
          <a:xfrm>
            <a:off x="4890880" y="3572988"/>
            <a:ext cx="946500" cy="5835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25%</a:t>
            </a:r>
            <a:endParaRPr sz="2400"/>
          </a:p>
        </p:txBody>
      </p:sp>
      <p:sp>
        <p:nvSpPr>
          <p:cNvPr id="1642" name="Google Shape;1642;p36"/>
          <p:cNvSpPr/>
          <p:nvPr/>
        </p:nvSpPr>
        <p:spPr>
          <a:xfrm>
            <a:off x="4660005" y="1310700"/>
            <a:ext cx="154800" cy="583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6"/>
          <p:cNvSpPr/>
          <p:nvPr/>
        </p:nvSpPr>
        <p:spPr>
          <a:xfrm>
            <a:off x="4660005" y="2064425"/>
            <a:ext cx="154800" cy="5835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6"/>
          <p:cNvSpPr/>
          <p:nvPr/>
        </p:nvSpPr>
        <p:spPr>
          <a:xfrm>
            <a:off x="4660005" y="2818150"/>
            <a:ext cx="154800" cy="5835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6"/>
          <p:cNvSpPr/>
          <p:nvPr/>
        </p:nvSpPr>
        <p:spPr>
          <a:xfrm>
            <a:off x="4660005" y="3571875"/>
            <a:ext cx="154800" cy="5835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6" name="Google Shape;1646;p36"/>
          <p:cNvGrpSpPr/>
          <p:nvPr/>
        </p:nvGrpSpPr>
        <p:grpSpPr>
          <a:xfrm rot="10800000">
            <a:off x="1379263" y="4736361"/>
            <a:ext cx="274627" cy="274627"/>
            <a:chOff x="4873850" y="1253425"/>
            <a:chExt cx="734100" cy="734100"/>
          </a:xfrm>
        </p:grpSpPr>
        <p:cxnSp>
          <p:nvCxnSpPr>
            <p:cNvPr id="1647" name="Google Shape;1647;p3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48" name="Google Shape;1648;p3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49" name="Google Shape;1649;p36"/>
          <p:cNvGrpSpPr/>
          <p:nvPr/>
        </p:nvGrpSpPr>
        <p:grpSpPr>
          <a:xfrm rot="10800000">
            <a:off x="1046262" y="4736361"/>
            <a:ext cx="274627" cy="274627"/>
            <a:chOff x="4873850" y="1253425"/>
            <a:chExt cx="734100" cy="734100"/>
          </a:xfrm>
        </p:grpSpPr>
        <p:cxnSp>
          <p:nvCxnSpPr>
            <p:cNvPr id="1650" name="Google Shape;1650;p3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51" name="Google Shape;1651;p3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52" name="Google Shape;1652;p36"/>
          <p:cNvGrpSpPr/>
          <p:nvPr/>
        </p:nvGrpSpPr>
        <p:grpSpPr>
          <a:xfrm rot="10800000">
            <a:off x="713260" y="4736361"/>
            <a:ext cx="274627" cy="274627"/>
            <a:chOff x="4873850" y="1253425"/>
            <a:chExt cx="734100" cy="734100"/>
          </a:xfrm>
        </p:grpSpPr>
        <p:cxnSp>
          <p:nvCxnSpPr>
            <p:cNvPr id="1653" name="Google Shape;1653;p3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54" name="Google Shape;1654;p3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55" name="Google Shape;1655;p36"/>
          <p:cNvGrpSpPr/>
          <p:nvPr/>
        </p:nvGrpSpPr>
        <p:grpSpPr>
          <a:xfrm rot="10800000">
            <a:off x="5831913" y="170386"/>
            <a:ext cx="274627" cy="274627"/>
            <a:chOff x="4873850" y="1253425"/>
            <a:chExt cx="734100" cy="734100"/>
          </a:xfrm>
        </p:grpSpPr>
        <p:cxnSp>
          <p:nvCxnSpPr>
            <p:cNvPr id="1656" name="Google Shape;1656;p3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57" name="Google Shape;1657;p3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58" name="Google Shape;1658;p36"/>
          <p:cNvGrpSpPr/>
          <p:nvPr/>
        </p:nvGrpSpPr>
        <p:grpSpPr>
          <a:xfrm rot="10800000">
            <a:off x="5498912" y="170386"/>
            <a:ext cx="274627" cy="274627"/>
            <a:chOff x="4873850" y="1253425"/>
            <a:chExt cx="734100" cy="734100"/>
          </a:xfrm>
        </p:grpSpPr>
        <p:cxnSp>
          <p:nvCxnSpPr>
            <p:cNvPr id="1659" name="Google Shape;1659;p3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60" name="Google Shape;1660;p3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61" name="Google Shape;1661;p36"/>
          <p:cNvGrpSpPr/>
          <p:nvPr/>
        </p:nvGrpSpPr>
        <p:grpSpPr>
          <a:xfrm rot="10800000">
            <a:off x="5165910" y="170386"/>
            <a:ext cx="274627" cy="274627"/>
            <a:chOff x="4873850" y="1253425"/>
            <a:chExt cx="734100" cy="734100"/>
          </a:xfrm>
        </p:grpSpPr>
        <p:cxnSp>
          <p:nvCxnSpPr>
            <p:cNvPr id="1662" name="Google Shape;1662;p3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63" name="Google Shape;1663;p3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7" name="Shape 1667"/>
        <p:cNvGrpSpPr/>
        <p:nvPr/>
      </p:nvGrpSpPr>
      <p:grpSpPr>
        <a:xfrm>
          <a:off x="0" y="0"/>
          <a:ext cx="0" cy="0"/>
          <a:chOff x="0" y="0"/>
          <a:chExt cx="0" cy="0"/>
        </a:xfrm>
      </p:grpSpPr>
      <p:sp>
        <p:nvSpPr>
          <p:cNvPr id="1668" name="Google Shape;1668;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A TABLE</a:t>
            </a:r>
            <a:endParaRPr/>
          </a:p>
        </p:txBody>
      </p:sp>
      <p:graphicFrame>
        <p:nvGraphicFramePr>
          <p:cNvPr id="1669" name="Google Shape;1669;p37"/>
          <p:cNvGraphicFramePr/>
          <p:nvPr/>
        </p:nvGraphicFramePr>
        <p:xfrm>
          <a:off x="719963" y="1310060"/>
          <a:ext cx="3000000" cy="3000000"/>
        </p:xfrm>
        <a:graphic>
          <a:graphicData uri="http://schemas.openxmlformats.org/drawingml/2006/table">
            <a:tbl>
              <a:tblPr>
                <a:noFill/>
                <a:tableStyleId>{3E744953-5ABA-4047-9DDE-CE72D8A2FBAC}</a:tableStyleId>
              </a:tblPr>
              <a:tblGrid>
                <a:gridCol w="1017050"/>
                <a:gridCol w="1114475"/>
                <a:gridCol w="1114475"/>
                <a:gridCol w="1114475"/>
                <a:gridCol w="1114475"/>
                <a:gridCol w="1114475"/>
                <a:gridCol w="1114475"/>
              </a:tblGrid>
              <a:tr h="438350">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Russo One"/>
                          <a:ea typeface="Russo One"/>
                          <a:cs typeface="Russo One"/>
                          <a:sym typeface="Russo One"/>
                        </a:rPr>
                        <a:t>TEAM A</a:t>
                      </a:r>
                      <a:endParaRPr>
                        <a:solidFill>
                          <a:schemeClr val="lt2"/>
                        </a:solidFill>
                        <a:latin typeface="Russo One"/>
                        <a:ea typeface="Russo One"/>
                        <a:cs typeface="Russo One"/>
                        <a:sym typeface="Russo One"/>
                      </a:endParaRPr>
                    </a:p>
                  </a:txBody>
                  <a:tcPr marT="68575" marB="6857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lt2"/>
                          </a:solidFill>
                          <a:latin typeface="Russo One"/>
                          <a:ea typeface="Russo One"/>
                          <a:cs typeface="Russo One"/>
                          <a:sym typeface="Russo One"/>
                        </a:rPr>
                        <a:t>TEAM B</a:t>
                      </a:r>
                      <a:endParaRPr>
                        <a:solidFill>
                          <a:schemeClr val="lt2"/>
                        </a:solidFill>
                        <a:latin typeface="Russo One"/>
                        <a:ea typeface="Russo One"/>
                        <a:cs typeface="Russo One"/>
                        <a:sym typeface="Russo One"/>
                      </a:endParaRPr>
                    </a:p>
                  </a:txBody>
                  <a:tcPr marT="68575" marB="6857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Clr>
                          <a:srgbClr val="000000"/>
                        </a:buClr>
                        <a:buSzPts val="1100"/>
                        <a:buFont typeface="Arial"/>
                        <a:buNone/>
                      </a:pPr>
                      <a:r>
                        <a:rPr lang="en">
                          <a:solidFill>
                            <a:schemeClr val="lt2"/>
                          </a:solidFill>
                          <a:latin typeface="Russo One"/>
                          <a:ea typeface="Russo One"/>
                          <a:cs typeface="Russo One"/>
                          <a:sym typeface="Russo One"/>
                        </a:rPr>
                        <a:t>TEAM C</a:t>
                      </a:r>
                      <a:endParaRPr>
                        <a:solidFill>
                          <a:schemeClr val="lt2"/>
                        </a:solidFill>
                        <a:latin typeface="Russo One"/>
                        <a:ea typeface="Russo One"/>
                        <a:cs typeface="Russo One"/>
                        <a:sym typeface="Russo One"/>
                      </a:endParaRPr>
                    </a:p>
                  </a:txBody>
                  <a:tcPr marT="68575" marB="6857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lt2"/>
                          </a:solidFill>
                          <a:latin typeface="Russo One"/>
                          <a:ea typeface="Russo One"/>
                          <a:cs typeface="Russo One"/>
                          <a:sym typeface="Russo One"/>
                        </a:rPr>
                        <a:t>TEAM D</a:t>
                      </a:r>
                      <a:endParaRPr>
                        <a:solidFill>
                          <a:schemeClr val="lt2"/>
                        </a:solidFill>
                        <a:latin typeface="Russo One"/>
                        <a:ea typeface="Russo One"/>
                        <a:cs typeface="Russo One"/>
                        <a:sym typeface="Russo One"/>
                      </a:endParaRPr>
                    </a:p>
                  </a:txBody>
                  <a:tcPr marT="68575" marB="6857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lt2"/>
                          </a:solidFill>
                          <a:latin typeface="Russo One"/>
                          <a:ea typeface="Russo One"/>
                          <a:cs typeface="Russo One"/>
                          <a:sym typeface="Russo One"/>
                        </a:rPr>
                        <a:t>TEAM E</a:t>
                      </a:r>
                      <a:endParaRPr>
                        <a:solidFill>
                          <a:schemeClr val="lt2"/>
                        </a:solidFill>
                        <a:latin typeface="Russo One"/>
                        <a:ea typeface="Russo One"/>
                        <a:cs typeface="Russo One"/>
                        <a:sym typeface="Russo One"/>
                      </a:endParaRPr>
                    </a:p>
                  </a:txBody>
                  <a:tcPr marT="68575" marB="6857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lt2"/>
                          </a:solidFill>
                          <a:latin typeface="Russo One"/>
                          <a:ea typeface="Russo One"/>
                          <a:cs typeface="Russo One"/>
                          <a:sym typeface="Russo One"/>
                        </a:rPr>
                        <a:t>TEAM F</a:t>
                      </a:r>
                      <a:endParaRPr>
                        <a:solidFill>
                          <a:schemeClr val="lt2"/>
                        </a:solidFill>
                        <a:latin typeface="Russo One"/>
                        <a:ea typeface="Russo One"/>
                        <a:cs typeface="Russo One"/>
                        <a:sym typeface="Russo One"/>
                      </a:endParaRPr>
                    </a:p>
                  </a:txBody>
                  <a:tcPr marT="68575" marB="6857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r>
              <a:tr h="362850">
                <a:tc>
                  <a:txBody>
                    <a:bodyPr/>
                    <a:lstStyle/>
                    <a:p>
                      <a:pPr indent="0" lvl="0" marL="0" rtl="0" algn="ctr">
                        <a:spcBef>
                          <a:spcPts val="0"/>
                        </a:spcBef>
                        <a:spcAft>
                          <a:spcPts val="0"/>
                        </a:spcAft>
                        <a:buNone/>
                      </a:pPr>
                      <a:r>
                        <a:rPr b="1" lang="en">
                          <a:solidFill>
                            <a:schemeClr val="dk1"/>
                          </a:solidFill>
                          <a:latin typeface="Roboto"/>
                          <a:ea typeface="Roboto"/>
                          <a:cs typeface="Roboto"/>
                          <a:sym typeface="Roboto"/>
                        </a:rPr>
                        <a:t>Mercury</a:t>
                      </a:r>
                      <a:endParaRPr b="1">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2850">
                <a:tc>
                  <a:txBody>
                    <a:bodyPr/>
                    <a:lstStyle/>
                    <a:p>
                      <a:pPr indent="0" lvl="0" marL="0" rtl="0" algn="ctr">
                        <a:spcBef>
                          <a:spcPts val="0"/>
                        </a:spcBef>
                        <a:spcAft>
                          <a:spcPts val="0"/>
                        </a:spcAft>
                        <a:buNone/>
                      </a:pPr>
                      <a:r>
                        <a:rPr b="1" lang="en">
                          <a:solidFill>
                            <a:schemeClr val="dk1"/>
                          </a:solidFill>
                          <a:latin typeface="Roboto"/>
                          <a:ea typeface="Roboto"/>
                          <a:cs typeface="Roboto"/>
                          <a:sym typeface="Roboto"/>
                        </a:rPr>
                        <a:t>Mars</a:t>
                      </a:r>
                      <a:endParaRPr b="1">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2850">
                <a:tc>
                  <a:txBody>
                    <a:bodyPr/>
                    <a:lstStyle/>
                    <a:p>
                      <a:pPr indent="0" lvl="0" marL="0" rtl="0" algn="ctr">
                        <a:spcBef>
                          <a:spcPts val="0"/>
                        </a:spcBef>
                        <a:spcAft>
                          <a:spcPts val="0"/>
                        </a:spcAft>
                        <a:buNone/>
                      </a:pPr>
                      <a:r>
                        <a:rPr b="1" lang="en">
                          <a:solidFill>
                            <a:schemeClr val="dk1"/>
                          </a:solidFill>
                          <a:latin typeface="Roboto"/>
                          <a:ea typeface="Roboto"/>
                          <a:cs typeface="Roboto"/>
                          <a:sym typeface="Roboto"/>
                        </a:rPr>
                        <a:t>Saturn</a:t>
                      </a:r>
                      <a:endParaRPr b="1">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2850">
                <a:tc>
                  <a:txBody>
                    <a:bodyPr/>
                    <a:lstStyle/>
                    <a:p>
                      <a:pPr indent="0" lvl="0" marL="0" rtl="0" algn="ctr">
                        <a:spcBef>
                          <a:spcPts val="0"/>
                        </a:spcBef>
                        <a:spcAft>
                          <a:spcPts val="0"/>
                        </a:spcAft>
                        <a:buNone/>
                      </a:pPr>
                      <a:r>
                        <a:rPr b="1" lang="en">
                          <a:solidFill>
                            <a:schemeClr val="dk1"/>
                          </a:solidFill>
                          <a:latin typeface="Roboto"/>
                          <a:ea typeface="Roboto"/>
                          <a:cs typeface="Roboto"/>
                          <a:sym typeface="Roboto"/>
                        </a:rPr>
                        <a:t>Venus</a:t>
                      </a:r>
                      <a:endParaRPr b="1">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2850">
                <a:tc>
                  <a:txBody>
                    <a:bodyPr/>
                    <a:lstStyle/>
                    <a:p>
                      <a:pPr indent="0" lvl="0" marL="0" rtl="0" algn="ctr">
                        <a:spcBef>
                          <a:spcPts val="0"/>
                        </a:spcBef>
                        <a:spcAft>
                          <a:spcPts val="0"/>
                        </a:spcAft>
                        <a:buNone/>
                      </a:pPr>
                      <a:r>
                        <a:rPr b="1" lang="en">
                          <a:solidFill>
                            <a:schemeClr val="dk1"/>
                          </a:solidFill>
                          <a:latin typeface="Roboto"/>
                          <a:ea typeface="Roboto"/>
                          <a:cs typeface="Roboto"/>
                          <a:sym typeface="Roboto"/>
                        </a:rPr>
                        <a:t>Jupiter</a:t>
                      </a:r>
                      <a:endParaRPr b="1">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2850">
                <a:tc>
                  <a:txBody>
                    <a:bodyPr/>
                    <a:lstStyle/>
                    <a:p>
                      <a:pPr indent="0" lvl="0" marL="0" rtl="0" algn="ctr">
                        <a:spcBef>
                          <a:spcPts val="0"/>
                        </a:spcBef>
                        <a:spcAft>
                          <a:spcPts val="0"/>
                        </a:spcAft>
                        <a:buNone/>
                      </a:pPr>
                      <a:r>
                        <a:rPr b="1" lang="en">
                          <a:solidFill>
                            <a:schemeClr val="dk1"/>
                          </a:solidFill>
                          <a:latin typeface="Roboto"/>
                          <a:ea typeface="Roboto"/>
                          <a:cs typeface="Roboto"/>
                          <a:sym typeface="Roboto"/>
                        </a:rPr>
                        <a:t>Earth</a:t>
                      </a:r>
                      <a:endParaRPr b="1">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2850">
                <a:tc>
                  <a:txBody>
                    <a:bodyPr/>
                    <a:lstStyle/>
                    <a:p>
                      <a:pPr indent="0" lvl="0" marL="0" rtl="0" algn="ctr">
                        <a:spcBef>
                          <a:spcPts val="0"/>
                        </a:spcBef>
                        <a:spcAft>
                          <a:spcPts val="0"/>
                        </a:spcAft>
                        <a:buNone/>
                      </a:pPr>
                      <a:r>
                        <a:rPr b="1" lang="en">
                          <a:solidFill>
                            <a:schemeClr val="dk1"/>
                          </a:solidFill>
                          <a:latin typeface="Roboto"/>
                          <a:ea typeface="Roboto"/>
                          <a:cs typeface="Roboto"/>
                          <a:sym typeface="Roboto"/>
                        </a:rPr>
                        <a:t>Moon</a:t>
                      </a:r>
                      <a:endParaRPr b="1">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XX</a:t>
                      </a:r>
                      <a:endParaRPr>
                        <a:solidFill>
                          <a:schemeClr val="dk1"/>
                        </a:solidFill>
                        <a:latin typeface="Roboto"/>
                        <a:ea typeface="Roboto"/>
                        <a:cs typeface="Roboto"/>
                        <a:sym typeface="Robo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pSp>
        <p:nvGrpSpPr>
          <p:cNvPr id="1670" name="Google Shape;1670;p37"/>
          <p:cNvGrpSpPr/>
          <p:nvPr/>
        </p:nvGrpSpPr>
        <p:grpSpPr>
          <a:xfrm rot="5400000">
            <a:off x="213087" y="1310060"/>
            <a:ext cx="274627" cy="274627"/>
            <a:chOff x="4873850" y="1253425"/>
            <a:chExt cx="734100" cy="734100"/>
          </a:xfrm>
        </p:grpSpPr>
        <p:cxnSp>
          <p:nvCxnSpPr>
            <p:cNvPr id="1671" name="Google Shape;1671;p3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72" name="Google Shape;1672;p3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73" name="Google Shape;1673;p37"/>
          <p:cNvGrpSpPr/>
          <p:nvPr/>
        </p:nvGrpSpPr>
        <p:grpSpPr>
          <a:xfrm rot="5400000">
            <a:off x="213087" y="1643061"/>
            <a:ext cx="274627" cy="274627"/>
            <a:chOff x="4873850" y="1253425"/>
            <a:chExt cx="734100" cy="734100"/>
          </a:xfrm>
        </p:grpSpPr>
        <p:cxnSp>
          <p:nvCxnSpPr>
            <p:cNvPr id="1674" name="Google Shape;1674;p3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75" name="Google Shape;1675;p3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76" name="Google Shape;1676;p37"/>
          <p:cNvGrpSpPr/>
          <p:nvPr/>
        </p:nvGrpSpPr>
        <p:grpSpPr>
          <a:xfrm rot="5400000">
            <a:off x="213087" y="1976062"/>
            <a:ext cx="274627" cy="274627"/>
            <a:chOff x="4873850" y="1253425"/>
            <a:chExt cx="734100" cy="734100"/>
          </a:xfrm>
        </p:grpSpPr>
        <p:cxnSp>
          <p:nvCxnSpPr>
            <p:cNvPr id="1677" name="Google Shape;1677;p3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78" name="Google Shape;1678;p3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79" name="Google Shape;1679;p37"/>
          <p:cNvGrpSpPr/>
          <p:nvPr/>
        </p:nvGrpSpPr>
        <p:grpSpPr>
          <a:xfrm rot="10800000">
            <a:off x="5693788" y="4771661"/>
            <a:ext cx="274627" cy="274627"/>
            <a:chOff x="4873850" y="1253425"/>
            <a:chExt cx="734100" cy="734100"/>
          </a:xfrm>
        </p:grpSpPr>
        <p:cxnSp>
          <p:nvCxnSpPr>
            <p:cNvPr id="1680" name="Google Shape;1680;p3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81" name="Google Shape;1681;p3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82" name="Google Shape;1682;p37"/>
          <p:cNvGrpSpPr/>
          <p:nvPr/>
        </p:nvGrpSpPr>
        <p:grpSpPr>
          <a:xfrm rot="10800000">
            <a:off x="5360787" y="4771661"/>
            <a:ext cx="274627" cy="274627"/>
            <a:chOff x="4873850" y="1253425"/>
            <a:chExt cx="734100" cy="734100"/>
          </a:xfrm>
        </p:grpSpPr>
        <p:cxnSp>
          <p:nvCxnSpPr>
            <p:cNvPr id="1683" name="Google Shape;1683;p3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84" name="Google Shape;1684;p3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685" name="Google Shape;1685;p37"/>
          <p:cNvGrpSpPr/>
          <p:nvPr/>
        </p:nvGrpSpPr>
        <p:grpSpPr>
          <a:xfrm rot="10800000">
            <a:off x="5027785" y="4771661"/>
            <a:ext cx="274627" cy="274627"/>
            <a:chOff x="4873850" y="1253425"/>
            <a:chExt cx="734100" cy="734100"/>
          </a:xfrm>
        </p:grpSpPr>
        <p:cxnSp>
          <p:nvCxnSpPr>
            <p:cNvPr id="1686" name="Google Shape;1686;p3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687" name="Google Shape;1687;p3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1" name="Shape 1691"/>
        <p:cNvGrpSpPr/>
        <p:nvPr/>
      </p:nvGrpSpPr>
      <p:grpSpPr>
        <a:xfrm>
          <a:off x="0" y="0"/>
          <a:ext cx="0" cy="0"/>
          <a:chOff x="0" y="0"/>
          <a:chExt cx="0" cy="0"/>
        </a:xfrm>
      </p:grpSpPr>
      <p:sp>
        <p:nvSpPr>
          <p:cNvPr id="1692" name="Google Shape;1692;p38"/>
          <p:cNvSpPr/>
          <p:nvPr/>
        </p:nvSpPr>
        <p:spPr>
          <a:xfrm>
            <a:off x="3044488" y="133524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8"/>
          <p:cNvSpPr/>
          <p:nvPr/>
        </p:nvSpPr>
        <p:spPr>
          <a:xfrm>
            <a:off x="3044488" y="361829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8"/>
          <p:cNvSpPr/>
          <p:nvPr/>
        </p:nvSpPr>
        <p:spPr>
          <a:xfrm>
            <a:off x="3044488" y="2476768"/>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8"/>
          <p:cNvSpPr/>
          <p:nvPr/>
        </p:nvSpPr>
        <p:spPr>
          <a:xfrm>
            <a:off x="5540588" y="133524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8"/>
          <p:cNvSpPr/>
          <p:nvPr/>
        </p:nvSpPr>
        <p:spPr>
          <a:xfrm>
            <a:off x="5540588" y="361829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8"/>
          <p:cNvSpPr/>
          <p:nvPr/>
        </p:nvSpPr>
        <p:spPr>
          <a:xfrm>
            <a:off x="5540588" y="2476768"/>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INFOGRAPHIC</a:t>
            </a:r>
            <a:endParaRPr/>
          </a:p>
        </p:txBody>
      </p:sp>
      <p:sp>
        <p:nvSpPr>
          <p:cNvPr id="1699" name="Google Shape;1699;p38"/>
          <p:cNvSpPr/>
          <p:nvPr/>
        </p:nvSpPr>
        <p:spPr>
          <a:xfrm>
            <a:off x="3808500" y="1321575"/>
            <a:ext cx="1527004" cy="3020012"/>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00" name="Google Shape;1700;p38"/>
          <p:cNvPicPr preferRelativeResize="0"/>
          <p:nvPr/>
        </p:nvPicPr>
        <p:blipFill rotWithShape="1">
          <a:blip r:embed="rId3">
            <a:alphaModFix/>
          </a:blip>
          <a:srcRect b="0" l="63521" r="4127" t="0"/>
          <a:stretch/>
        </p:blipFill>
        <p:spPr>
          <a:xfrm>
            <a:off x="3858187" y="1560879"/>
            <a:ext cx="1425317" cy="2478273"/>
          </a:xfrm>
          <a:prstGeom prst="rect">
            <a:avLst/>
          </a:prstGeom>
          <a:noFill/>
          <a:ln cap="flat" cmpd="sng" w="19050">
            <a:solidFill>
              <a:schemeClr val="dk1"/>
            </a:solidFill>
            <a:prstDash val="solid"/>
            <a:round/>
            <a:headEnd len="sm" w="sm" type="none"/>
            <a:tailEnd len="sm" w="sm" type="none"/>
          </a:ln>
        </p:spPr>
      </p:pic>
      <p:sp>
        <p:nvSpPr>
          <p:cNvPr id="1701" name="Google Shape;1701;p38"/>
          <p:cNvSpPr txBox="1"/>
          <p:nvPr/>
        </p:nvSpPr>
        <p:spPr>
          <a:xfrm>
            <a:off x="1108900" y="1310058"/>
            <a:ext cx="17832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Russo One"/>
                <a:ea typeface="Russo One"/>
                <a:cs typeface="Russo One"/>
                <a:sym typeface="Russo One"/>
              </a:rPr>
              <a:t>MARS</a:t>
            </a:r>
            <a:endParaRPr sz="2400">
              <a:solidFill>
                <a:schemeClr val="dk1"/>
              </a:solidFill>
              <a:latin typeface="Russo One"/>
              <a:ea typeface="Russo One"/>
              <a:cs typeface="Russo One"/>
              <a:sym typeface="Russo One"/>
            </a:endParaRPr>
          </a:p>
        </p:txBody>
      </p:sp>
      <p:sp>
        <p:nvSpPr>
          <p:cNvPr id="1702" name="Google Shape;1702;p38"/>
          <p:cNvSpPr txBox="1"/>
          <p:nvPr/>
        </p:nvSpPr>
        <p:spPr>
          <a:xfrm>
            <a:off x="1108900" y="2451581"/>
            <a:ext cx="17832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Russo One"/>
                <a:ea typeface="Russo One"/>
                <a:cs typeface="Russo One"/>
                <a:sym typeface="Russo One"/>
              </a:rPr>
              <a:t>SATURN</a:t>
            </a:r>
            <a:endParaRPr sz="2400">
              <a:solidFill>
                <a:schemeClr val="dk1"/>
              </a:solidFill>
              <a:latin typeface="Russo One"/>
              <a:ea typeface="Russo One"/>
              <a:cs typeface="Russo One"/>
              <a:sym typeface="Russo One"/>
            </a:endParaRPr>
          </a:p>
        </p:txBody>
      </p:sp>
      <p:sp>
        <p:nvSpPr>
          <p:cNvPr id="1703" name="Google Shape;1703;p38"/>
          <p:cNvSpPr txBox="1"/>
          <p:nvPr/>
        </p:nvSpPr>
        <p:spPr>
          <a:xfrm>
            <a:off x="1108900" y="3593105"/>
            <a:ext cx="17832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Russo One"/>
                <a:ea typeface="Russo One"/>
                <a:cs typeface="Russo One"/>
                <a:sym typeface="Russo One"/>
              </a:rPr>
              <a:t>NEPTUNE</a:t>
            </a:r>
            <a:endParaRPr sz="2400">
              <a:solidFill>
                <a:schemeClr val="dk1"/>
              </a:solidFill>
              <a:latin typeface="Russo One"/>
              <a:ea typeface="Russo One"/>
              <a:cs typeface="Russo One"/>
              <a:sym typeface="Russo One"/>
            </a:endParaRPr>
          </a:p>
        </p:txBody>
      </p:sp>
      <p:sp>
        <p:nvSpPr>
          <p:cNvPr id="1704" name="Google Shape;1704;p38"/>
          <p:cNvSpPr txBox="1"/>
          <p:nvPr/>
        </p:nvSpPr>
        <p:spPr>
          <a:xfrm>
            <a:off x="6251900" y="1310058"/>
            <a:ext cx="17832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MERCURY</a:t>
            </a:r>
            <a:endParaRPr sz="2400">
              <a:solidFill>
                <a:schemeClr val="dk1"/>
              </a:solidFill>
              <a:latin typeface="Russo One"/>
              <a:ea typeface="Russo One"/>
              <a:cs typeface="Russo One"/>
              <a:sym typeface="Russo One"/>
            </a:endParaRPr>
          </a:p>
        </p:txBody>
      </p:sp>
      <p:sp>
        <p:nvSpPr>
          <p:cNvPr id="1705" name="Google Shape;1705;p38"/>
          <p:cNvSpPr txBox="1"/>
          <p:nvPr/>
        </p:nvSpPr>
        <p:spPr>
          <a:xfrm>
            <a:off x="6251900" y="2451581"/>
            <a:ext cx="17832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VENUS</a:t>
            </a:r>
            <a:endParaRPr sz="2400">
              <a:solidFill>
                <a:schemeClr val="dk1"/>
              </a:solidFill>
              <a:latin typeface="Russo One"/>
              <a:ea typeface="Russo One"/>
              <a:cs typeface="Russo One"/>
              <a:sym typeface="Russo One"/>
            </a:endParaRPr>
          </a:p>
        </p:txBody>
      </p:sp>
      <p:sp>
        <p:nvSpPr>
          <p:cNvPr id="1706" name="Google Shape;1706;p38"/>
          <p:cNvSpPr txBox="1"/>
          <p:nvPr/>
        </p:nvSpPr>
        <p:spPr>
          <a:xfrm>
            <a:off x="6251900" y="3593105"/>
            <a:ext cx="17832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JUPITER</a:t>
            </a:r>
            <a:endParaRPr sz="2400">
              <a:solidFill>
                <a:schemeClr val="dk1"/>
              </a:solidFill>
              <a:latin typeface="Russo One"/>
              <a:ea typeface="Russo One"/>
              <a:cs typeface="Russo One"/>
              <a:sym typeface="Russo One"/>
            </a:endParaRPr>
          </a:p>
        </p:txBody>
      </p:sp>
      <p:sp>
        <p:nvSpPr>
          <p:cNvPr id="1707" name="Google Shape;1707;p38"/>
          <p:cNvSpPr txBox="1"/>
          <p:nvPr/>
        </p:nvSpPr>
        <p:spPr>
          <a:xfrm>
            <a:off x="1108900" y="1601437"/>
            <a:ext cx="17832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Roboto"/>
                <a:ea typeface="Roboto"/>
                <a:cs typeface="Roboto"/>
                <a:sym typeface="Roboto"/>
              </a:rPr>
              <a:t>Mars is very cold</a:t>
            </a:r>
            <a:endParaRPr>
              <a:solidFill>
                <a:schemeClr val="dk1"/>
              </a:solidFill>
              <a:latin typeface="Roboto"/>
              <a:ea typeface="Roboto"/>
              <a:cs typeface="Roboto"/>
              <a:sym typeface="Roboto"/>
            </a:endParaRPr>
          </a:p>
        </p:txBody>
      </p:sp>
      <p:sp>
        <p:nvSpPr>
          <p:cNvPr id="1708" name="Google Shape;1708;p38"/>
          <p:cNvSpPr txBox="1"/>
          <p:nvPr/>
        </p:nvSpPr>
        <p:spPr>
          <a:xfrm>
            <a:off x="1108900" y="2742961"/>
            <a:ext cx="17832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Roboto"/>
                <a:ea typeface="Roboto"/>
                <a:cs typeface="Roboto"/>
                <a:sym typeface="Roboto"/>
              </a:rPr>
              <a:t>Saturn has rings</a:t>
            </a:r>
            <a:endParaRPr>
              <a:solidFill>
                <a:schemeClr val="dk1"/>
              </a:solidFill>
              <a:latin typeface="Roboto"/>
              <a:ea typeface="Roboto"/>
              <a:cs typeface="Roboto"/>
              <a:sym typeface="Roboto"/>
            </a:endParaRPr>
          </a:p>
        </p:txBody>
      </p:sp>
      <p:sp>
        <p:nvSpPr>
          <p:cNvPr id="1709" name="Google Shape;1709;p38"/>
          <p:cNvSpPr txBox="1"/>
          <p:nvPr/>
        </p:nvSpPr>
        <p:spPr>
          <a:xfrm>
            <a:off x="1108900" y="3884484"/>
            <a:ext cx="17832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Roboto"/>
                <a:ea typeface="Roboto"/>
                <a:cs typeface="Roboto"/>
                <a:sym typeface="Roboto"/>
              </a:rPr>
              <a:t>Neptune is far away</a:t>
            </a:r>
            <a:endParaRPr>
              <a:solidFill>
                <a:schemeClr val="dk1"/>
              </a:solidFill>
              <a:latin typeface="Roboto"/>
              <a:ea typeface="Roboto"/>
              <a:cs typeface="Roboto"/>
              <a:sym typeface="Roboto"/>
            </a:endParaRPr>
          </a:p>
        </p:txBody>
      </p:sp>
      <p:sp>
        <p:nvSpPr>
          <p:cNvPr id="1710" name="Google Shape;1710;p38"/>
          <p:cNvSpPr txBox="1"/>
          <p:nvPr/>
        </p:nvSpPr>
        <p:spPr>
          <a:xfrm>
            <a:off x="6251900" y="1601437"/>
            <a:ext cx="17832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Mercury is small</a:t>
            </a:r>
            <a:endParaRPr>
              <a:solidFill>
                <a:schemeClr val="dk1"/>
              </a:solidFill>
              <a:latin typeface="Roboto"/>
              <a:ea typeface="Roboto"/>
              <a:cs typeface="Roboto"/>
              <a:sym typeface="Roboto"/>
            </a:endParaRPr>
          </a:p>
        </p:txBody>
      </p:sp>
      <p:sp>
        <p:nvSpPr>
          <p:cNvPr id="1711" name="Google Shape;1711;p38"/>
          <p:cNvSpPr txBox="1"/>
          <p:nvPr/>
        </p:nvSpPr>
        <p:spPr>
          <a:xfrm>
            <a:off x="6251900" y="2742961"/>
            <a:ext cx="17832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Venus is very hot</a:t>
            </a:r>
            <a:endParaRPr>
              <a:solidFill>
                <a:schemeClr val="dk1"/>
              </a:solidFill>
              <a:latin typeface="Roboto"/>
              <a:ea typeface="Roboto"/>
              <a:cs typeface="Roboto"/>
              <a:sym typeface="Roboto"/>
            </a:endParaRPr>
          </a:p>
        </p:txBody>
      </p:sp>
      <p:sp>
        <p:nvSpPr>
          <p:cNvPr id="1712" name="Google Shape;1712;p38"/>
          <p:cNvSpPr txBox="1"/>
          <p:nvPr/>
        </p:nvSpPr>
        <p:spPr>
          <a:xfrm>
            <a:off x="6251900" y="3884484"/>
            <a:ext cx="17832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Jupiter’s a gas giant</a:t>
            </a:r>
            <a:endParaRPr>
              <a:solidFill>
                <a:schemeClr val="dk1"/>
              </a:solidFill>
              <a:latin typeface="Roboto"/>
              <a:ea typeface="Roboto"/>
              <a:cs typeface="Roboto"/>
              <a:sym typeface="Roboto"/>
            </a:endParaRPr>
          </a:p>
        </p:txBody>
      </p:sp>
      <p:grpSp>
        <p:nvGrpSpPr>
          <p:cNvPr id="1713" name="Google Shape;1713;p38"/>
          <p:cNvGrpSpPr/>
          <p:nvPr/>
        </p:nvGrpSpPr>
        <p:grpSpPr>
          <a:xfrm rot="10800000">
            <a:off x="1379238" y="4759836"/>
            <a:ext cx="274627" cy="274627"/>
            <a:chOff x="4873850" y="1253425"/>
            <a:chExt cx="734100" cy="734100"/>
          </a:xfrm>
        </p:grpSpPr>
        <p:cxnSp>
          <p:nvCxnSpPr>
            <p:cNvPr id="1714" name="Google Shape;1714;p38"/>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15" name="Google Shape;1715;p38"/>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16" name="Google Shape;1716;p38"/>
          <p:cNvGrpSpPr/>
          <p:nvPr/>
        </p:nvGrpSpPr>
        <p:grpSpPr>
          <a:xfrm rot="10800000">
            <a:off x="1046237" y="4759836"/>
            <a:ext cx="274627" cy="274627"/>
            <a:chOff x="4873850" y="1253425"/>
            <a:chExt cx="734100" cy="734100"/>
          </a:xfrm>
        </p:grpSpPr>
        <p:cxnSp>
          <p:nvCxnSpPr>
            <p:cNvPr id="1717" name="Google Shape;1717;p38"/>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18" name="Google Shape;1718;p38"/>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19" name="Google Shape;1719;p38"/>
          <p:cNvGrpSpPr/>
          <p:nvPr/>
        </p:nvGrpSpPr>
        <p:grpSpPr>
          <a:xfrm rot="10800000">
            <a:off x="713235" y="4759836"/>
            <a:ext cx="274627" cy="274627"/>
            <a:chOff x="4873850" y="1253425"/>
            <a:chExt cx="734100" cy="734100"/>
          </a:xfrm>
        </p:grpSpPr>
        <p:cxnSp>
          <p:nvCxnSpPr>
            <p:cNvPr id="1720" name="Google Shape;1720;p38"/>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21" name="Google Shape;1721;p38"/>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22" name="Google Shape;1722;p38"/>
          <p:cNvGrpSpPr/>
          <p:nvPr/>
        </p:nvGrpSpPr>
        <p:grpSpPr>
          <a:xfrm rot="5400000">
            <a:off x="8682537" y="3663360"/>
            <a:ext cx="274627" cy="274627"/>
            <a:chOff x="4873850" y="1253425"/>
            <a:chExt cx="734100" cy="734100"/>
          </a:xfrm>
        </p:grpSpPr>
        <p:cxnSp>
          <p:nvCxnSpPr>
            <p:cNvPr id="1723" name="Google Shape;1723;p38"/>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24" name="Google Shape;1724;p38"/>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25" name="Google Shape;1725;p38"/>
          <p:cNvGrpSpPr/>
          <p:nvPr/>
        </p:nvGrpSpPr>
        <p:grpSpPr>
          <a:xfrm rot="5400000">
            <a:off x="8682537" y="3996361"/>
            <a:ext cx="274627" cy="274627"/>
            <a:chOff x="4873850" y="1253425"/>
            <a:chExt cx="734100" cy="734100"/>
          </a:xfrm>
        </p:grpSpPr>
        <p:cxnSp>
          <p:nvCxnSpPr>
            <p:cNvPr id="1726" name="Google Shape;1726;p38"/>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27" name="Google Shape;1727;p38"/>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28" name="Google Shape;1728;p38"/>
          <p:cNvGrpSpPr/>
          <p:nvPr/>
        </p:nvGrpSpPr>
        <p:grpSpPr>
          <a:xfrm rot="5400000">
            <a:off x="8682537" y="4329362"/>
            <a:ext cx="274627" cy="274627"/>
            <a:chOff x="4873850" y="1253425"/>
            <a:chExt cx="734100" cy="734100"/>
          </a:xfrm>
        </p:grpSpPr>
        <p:cxnSp>
          <p:nvCxnSpPr>
            <p:cNvPr id="1729" name="Google Shape;1729;p38"/>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30" name="Google Shape;1730;p38"/>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31" name="Google Shape;1731;p38"/>
          <p:cNvGrpSpPr/>
          <p:nvPr/>
        </p:nvGrpSpPr>
        <p:grpSpPr>
          <a:xfrm>
            <a:off x="5609659" y="1417919"/>
            <a:ext cx="420775" cy="393561"/>
            <a:chOff x="-4118225" y="3990475"/>
            <a:chExt cx="292225" cy="273325"/>
          </a:xfrm>
        </p:grpSpPr>
        <p:sp>
          <p:nvSpPr>
            <p:cNvPr id="1732" name="Google Shape;1732;p3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 name="Google Shape;1736;p38"/>
          <p:cNvGrpSpPr/>
          <p:nvPr/>
        </p:nvGrpSpPr>
        <p:grpSpPr>
          <a:xfrm>
            <a:off x="3112405" y="3687070"/>
            <a:ext cx="423079" cy="419659"/>
            <a:chOff x="-2310650" y="3958175"/>
            <a:chExt cx="293825" cy="291450"/>
          </a:xfrm>
        </p:grpSpPr>
        <p:sp>
          <p:nvSpPr>
            <p:cNvPr id="1737" name="Google Shape;1737;p3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 name="Google Shape;1739;p38"/>
          <p:cNvGrpSpPr/>
          <p:nvPr/>
        </p:nvGrpSpPr>
        <p:grpSpPr>
          <a:xfrm>
            <a:off x="5608519" y="3687070"/>
            <a:ext cx="425310" cy="419659"/>
            <a:chOff x="-1951475" y="3597450"/>
            <a:chExt cx="295375" cy="291450"/>
          </a:xfrm>
        </p:grpSpPr>
        <p:sp>
          <p:nvSpPr>
            <p:cNvPr id="1740" name="Google Shape;1740;p3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38"/>
          <p:cNvGrpSpPr/>
          <p:nvPr/>
        </p:nvGrpSpPr>
        <p:grpSpPr>
          <a:xfrm>
            <a:off x="3110160" y="1404024"/>
            <a:ext cx="427578" cy="421351"/>
            <a:chOff x="-5254775" y="3631325"/>
            <a:chExt cx="296950" cy="292625"/>
          </a:xfrm>
        </p:grpSpPr>
        <p:sp>
          <p:nvSpPr>
            <p:cNvPr id="1745" name="Google Shape;1745;p3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 name="Google Shape;1752;p38"/>
          <p:cNvGrpSpPr/>
          <p:nvPr/>
        </p:nvGrpSpPr>
        <p:grpSpPr>
          <a:xfrm>
            <a:off x="5633763" y="2546413"/>
            <a:ext cx="319874" cy="419623"/>
            <a:chOff x="-3365275" y="3253275"/>
            <a:chExt cx="222150" cy="291425"/>
          </a:xfrm>
        </p:grpSpPr>
        <p:sp>
          <p:nvSpPr>
            <p:cNvPr id="1753" name="Google Shape;1753;p3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 name="Google Shape;1755;p38"/>
          <p:cNvGrpSpPr/>
          <p:nvPr/>
        </p:nvGrpSpPr>
        <p:grpSpPr>
          <a:xfrm>
            <a:off x="3112420" y="2544145"/>
            <a:ext cx="423079" cy="424159"/>
            <a:chOff x="-1591550" y="3597475"/>
            <a:chExt cx="293825" cy="294575"/>
          </a:xfrm>
        </p:grpSpPr>
        <p:sp>
          <p:nvSpPr>
            <p:cNvPr id="1756" name="Google Shape;1756;p3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2" name="Shape 1762"/>
        <p:cNvGrpSpPr/>
        <p:nvPr/>
      </p:nvGrpSpPr>
      <p:grpSpPr>
        <a:xfrm>
          <a:off x="0" y="0"/>
          <a:ext cx="0" cy="0"/>
          <a:chOff x="0" y="0"/>
          <a:chExt cx="0" cy="0"/>
        </a:xfrm>
      </p:grpSpPr>
      <p:sp>
        <p:nvSpPr>
          <p:cNvPr id="1763" name="Google Shape;1763;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1764" name="Google Shape;1764;p39"/>
          <p:cNvSpPr txBox="1"/>
          <p:nvPr/>
        </p:nvSpPr>
        <p:spPr>
          <a:xfrm flipH="1">
            <a:off x="1574019" y="1653875"/>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STEP </a:t>
            </a:r>
            <a:r>
              <a:rPr lang="en" sz="2400">
                <a:solidFill>
                  <a:schemeClr val="dk1"/>
                </a:solidFill>
                <a:latin typeface="Russo One"/>
                <a:ea typeface="Russo One"/>
                <a:cs typeface="Russo One"/>
                <a:sym typeface="Russo One"/>
              </a:rPr>
              <a:t>1</a:t>
            </a:r>
            <a:endParaRPr sz="2400">
              <a:solidFill>
                <a:schemeClr val="dk1"/>
              </a:solidFill>
              <a:latin typeface="Russo One"/>
              <a:ea typeface="Russo One"/>
              <a:cs typeface="Russo One"/>
              <a:sym typeface="Russo One"/>
            </a:endParaRPr>
          </a:p>
        </p:txBody>
      </p:sp>
      <p:sp>
        <p:nvSpPr>
          <p:cNvPr id="1765" name="Google Shape;1765;p39"/>
          <p:cNvSpPr txBox="1"/>
          <p:nvPr/>
        </p:nvSpPr>
        <p:spPr>
          <a:xfrm flipH="1">
            <a:off x="1573981" y="2101682"/>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A</a:t>
            </a:r>
            <a:r>
              <a:rPr lang="en">
                <a:solidFill>
                  <a:schemeClr val="dk1"/>
                </a:solidFill>
                <a:latin typeface="Roboto"/>
                <a:ea typeface="Roboto"/>
                <a:cs typeface="Roboto"/>
                <a:sym typeface="Roboto"/>
              </a:rPr>
              <a:t> hot planet</a:t>
            </a:r>
            <a:endParaRPr>
              <a:solidFill>
                <a:schemeClr val="dk1"/>
              </a:solidFill>
              <a:latin typeface="Roboto"/>
              <a:ea typeface="Roboto"/>
              <a:cs typeface="Roboto"/>
              <a:sym typeface="Roboto"/>
            </a:endParaRPr>
          </a:p>
        </p:txBody>
      </p:sp>
      <p:sp>
        <p:nvSpPr>
          <p:cNvPr id="1766" name="Google Shape;1766;p39"/>
          <p:cNvSpPr txBox="1"/>
          <p:nvPr/>
        </p:nvSpPr>
        <p:spPr>
          <a:xfrm flipH="1">
            <a:off x="3945298" y="1653875"/>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STEP 4</a:t>
            </a:r>
            <a:endParaRPr sz="2400">
              <a:solidFill>
                <a:schemeClr val="dk1"/>
              </a:solidFill>
              <a:latin typeface="Russo One"/>
              <a:ea typeface="Russo One"/>
              <a:cs typeface="Russo One"/>
              <a:sym typeface="Russo One"/>
            </a:endParaRPr>
          </a:p>
        </p:txBody>
      </p:sp>
      <p:sp>
        <p:nvSpPr>
          <p:cNvPr id="1767" name="Google Shape;1767;p39"/>
          <p:cNvSpPr txBox="1"/>
          <p:nvPr/>
        </p:nvSpPr>
        <p:spPr>
          <a:xfrm flipH="1">
            <a:off x="3945302" y="2101682"/>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A</a:t>
            </a:r>
            <a:r>
              <a:rPr lang="en">
                <a:solidFill>
                  <a:schemeClr val="dk1"/>
                </a:solidFill>
                <a:latin typeface="Roboto"/>
                <a:ea typeface="Roboto"/>
                <a:cs typeface="Roboto"/>
                <a:sym typeface="Roboto"/>
              </a:rPr>
              <a:t> big planet</a:t>
            </a:r>
            <a:endParaRPr>
              <a:solidFill>
                <a:schemeClr val="dk1"/>
              </a:solidFill>
              <a:latin typeface="Roboto"/>
              <a:ea typeface="Roboto"/>
              <a:cs typeface="Roboto"/>
              <a:sym typeface="Roboto"/>
            </a:endParaRPr>
          </a:p>
        </p:txBody>
      </p:sp>
      <p:sp>
        <p:nvSpPr>
          <p:cNvPr id="1768" name="Google Shape;1768;p39"/>
          <p:cNvSpPr txBox="1"/>
          <p:nvPr/>
        </p:nvSpPr>
        <p:spPr>
          <a:xfrm flipH="1">
            <a:off x="6316623" y="1653875"/>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STEP 5</a:t>
            </a:r>
            <a:endParaRPr sz="2400">
              <a:solidFill>
                <a:schemeClr val="dk1"/>
              </a:solidFill>
              <a:latin typeface="Russo One"/>
              <a:ea typeface="Russo One"/>
              <a:cs typeface="Russo One"/>
              <a:sym typeface="Russo One"/>
            </a:endParaRPr>
          </a:p>
        </p:txBody>
      </p:sp>
      <p:sp>
        <p:nvSpPr>
          <p:cNvPr id="1769" name="Google Shape;1769;p39"/>
          <p:cNvSpPr txBox="1"/>
          <p:nvPr/>
        </p:nvSpPr>
        <p:spPr>
          <a:xfrm flipH="1">
            <a:off x="6316627" y="2101682"/>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A dwarf planet</a:t>
            </a:r>
            <a:endParaRPr>
              <a:solidFill>
                <a:schemeClr val="dk1"/>
              </a:solidFill>
              <a:latin typeface="Roboto"/>
              <a:ea typeface="Roboto"/>
              <a:cs typeface="Roboto"/>
              <a:sym typeface="Roboto"/>
            </a:endParaRPr>
          </a:p>
        </p:txBody>
      </p:sp>
      <p:sp>
        <p:nvSpPr>
          <p:cNvPr id="1770" name="Google Shape;1770;p39"/>
          <p:cNvSpPr/>
          <p:nvPr/>
        </p:nvSpPr>
        <p:spPr>
          <a:xfrm>
            <a:off x="1015069" y="183444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9"/>
          <p:cNvSpPr/>
          <p:nvPr/>
        </p:nvSpPr>
        <p:spPr>
          <a:xfrm>
            <a:off x="3386410" y="183444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9"/>
          <p:cNvSpPr/>
          <p:nvPr/>
        </p:nvSpPr>
        <p:spPr>
          <a:xfrm>
            <a:off x="5757735" y="183444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3" name="Google Shape;1773;p39"/>
          <p:cNvGrpSpPr/>
          <p:nvPr/>
        </p:nvGrpSpPr>
        <p:grpSpPr>
          <a:xfrm rot="5400000">
            <a:off x="213087" y="2316785"/>
            <a:ext cx="274627" cy="274627"/>
            <a:chOff x="4873850" y="1253425"/>
            <a:chExt cx="734100" cy="734100"/>
          </a:xfrm>
        </p:grpSpPr>
        <p:cxnSp>
          <p:nvCxnSpPr>
            <p:cNvPr id="1774" name="Google Shape;1774;p3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75" name="Google Shape;1775;p3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76" name="Google Shape;1776;p39"/>
          <p:cNvGrpSpPr/>
          <p:nvPr/>
        </p:nvGrpSpPr>
        <p:grpSpPr>
          <a:xfrm rot="5400000">
            <a:off x="213087" y="2649786"/>
            <a:ext cx="274627" cy="274627"/>
            <a:chOff x="4873850" y="1253425"/>
            <a:chExt cx="734100" cy="734100"/>
          </a:xfrm>
        </p:grpSpPr>
        <p:cxnSp>
          <p:nvCxnSpPr>
            <p:cNvPr id="1777" name="Google Shape;1777;p3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78" name="Google Shape;1778;p3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79" name="Google Shape;1779;p39"/>
          <p:cNvGrpSpPr/>
          <p:nvPr/>
        </p:nvGrpSpPr>
        <p:grpSpPr>
          <a:xfrm rot="5400000">
            <a:off x="213087" y="2982787"/>
            <a:ext cx="274627" cy="274627"/>
            <a:chOff x="4873850" y="1253425"/>
            <a:chExt cx="734100" cy="734100"/>
          </a:xfrm>
        </p:grpSpPr>
        <p:cxnSp>
          <p:nvCxnSpPr>
            <p:cNvPr id="1780" name="Google Shape;1780;p3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81" name="Google Shape;1781;p3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82" name="Google Shape;1782;p39"/>
          <p:cNvGrpSpPr/>
          <p:nvPr/>
        </p:nvGrpSpPr>
        <p:grpSpPr>
          <a:xfrm rot="10800000">
            <a:off x="7854313" y="4655186"/>
            <a:ext cx="274627" cy="274627"/>
            <a:chOff x="4873850" y="1253425"/>
            <a:chExt cx="734100" cy="734100"/>
          </a:xfrm>
        </p:grpSpPr>
        <p:cxnSp>
          <p:nvCxnSpPr>
            <p:cNvPr id="1783" name="Google Shape;1783;p3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84" name="Google Shape;1784;p3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85" name="Google Shape;1785;p39"/>
          <p:cNvGrpSpPr/>
          <p:nvPr/>
        </p:nvGrpSpPr>
        <p:grpSpPr>
          <a:xfrm rot="10800000">
            <a:off x="7521312" y="4655186"/>
            <a:ext cx="274627" cy="274627"/>
            <a:chOff x="4873850" y="1253425"/>
            <a:chExt cx="734100" cy="734100"/>
          </a:xfrm>
        </p:grpSpPr>
        <p:cxnSp>
          <p:nvCxnSpPr>
            <p:cNvPr id="1786" name="Google Shape;1786;p3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87" name="Google Shape;1787;p3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88" name="Google Shape;1788;p39"/>
          <p:cNvGrpSpPr/>
          <p:nvPr/>
        </p:nvGrpSpPr>
        <p:grpSpPr>
          <a:xfrm rot="10800000">
            <a:off x="7188310" y="4655186"/>
            <a:ext cx="274627" cy="274627"/>
            <a:chOff x="4873850" y="1253425"/>
            <a:chExt cx="734100" cy="734100"/>
          </a:xfrm>
        </p:grpSpPr>
        <p:cxnSp>
          <p:nvCxnSpPr>
            <p:cNvPr id="1789" name="Google Shape;1789;p3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790" name="Google Shape;1790;p3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791" name="Google Shape;1791;p39"/>
          <p:cNvGrpSpPr/>
          <p:nvPr/>
        </p:nvGrpSpPr>
        <p:grpSpPr>
          <a:xfrm>
            <a:off x="5851798" y="1929864"/>
            <a:ext cx="370645" cy="368042"/>
            <a:chOff x="-63250675" y="3744075"/>
            <a:chExt cx="320350" cy="318100"/>
          </a:xfrm>
        </p:grpSpPr>
        <p:sp>
          <p:nvSpPr>
            <p:cNvPr id="1792" name="Google Shape;1792;p3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5" name="Google Shape;1795;p39"/>
          <p:cNvSpPr/>
          <p:nvPr/>
        </p:nvSpPr>
        <p:spPr>
          <a:xfrm>
            <a:off x="1138180" y="1930254"/>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6" name="Google Shape;1796;p39"/>
          <p:cNvGrpSpPr/>
          <p:nvPr/>
        </p:nvGrpSpPr>
        <p:grpSpPr>
          <a:xfrm>
            <a:off x="3482644" y="1930760"/>
            <a:ext cx="366364" cy="366248"/>
            <a:chOff x="-60255350" y="3733825"/>
            <a:chExt cx="316650" cy="316550"/>
          </a:xfrm>
        </p:grpSpPr>
        <p:sp>
          <p:nvSpPr>
            <p:cNvPr id="1797" name="Google Shape;1797;p3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4" name="Google Shape;1804;p39"/>
          <p:cNvSpPr txBox="1"/>
          <p:nvPr/>
        </p:nvSpPr>
        <p:spPr>
          <a:xfrm flipH="1">
            <a:off x="3945319" y="2805000"/>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STEP 3</a:t>
            </a:r>
            <a:endParaRPr sz="2400">
              <a:solidFill>
                <a:schemeClr val="dk1"/>
              </a:solidFill>
              <a:latin typeface="Russo One"/>
              <a:ea typeface="Russo One"/>
              <a:cs typeface="Russo One"/>
              <a:sym typeface="Russo One"/>
            </a:endParaRPr>
          </a:p>
        </p:txBody>
      </p:sp>
      <p:sp>
        <p:nvSpPr>
          <p:cNvPr id="1805" name="Google Shape;1805;p39"/>
          <p:cNvSpPr txBox="1"/>
          <p:nvPr/>
        </p:nvSpPr>
        <p:spPr>
          <a:xfrm flipH="1">
            <a:off x="3945281" y="3252807"/>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A planet with rings</a:t>
            </a:r>
            <a:endParaRPr>
              <a:solidFill>
                <a:schemeClr val="dk1"/>
              </a:solidFill>
              <a:latin typeface="Roboto"/>
              <a:ea typeface="Roboto"/>
              <a:cs typeface="Roboto"/>
              <a:sym typeface="Roboto"/>
            </a:endParaRPr>
          </a:p>
        </p:txBody>
      </p:sp>
      <p:sp>
        <p:nvSpPr>
          <p:cNvPr id="1806" name="Google Shape;1806;p39"/>
          <p:cNvSpPr txBox="1"/>
          <p:nvPr/>
        </p:nvSpPr>
        <p:spPr>
          <a:xfrm flipH="1">
            <a:off x="6316635" y="2833163"/>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STEP 6</a:t>
            </a:r>
            <a:endParaRPr sz="2400">
              <a:solidFill>
                <a:schemeClr val="dk1"/>
              </a:solidFill>
              <a:latin typeface="Russo One"/>
              <a:ea typeface="Russo One"/>
              <a:cs typeface="Russo One"/>
              <a:sym typeface="Russo One"/>
            </a:endParaRPr>
          </a:p>
        </p:txBody>
      </p:sp>
      <p:sp>
        <p:nvSpPr>
          <p:cNvPr id="1807" name="Google Shape;1807;p39"/>
          <p:cNvSpPr txBox="1"/>
          <p:nvPr/>
        </p:nvSpPr>
        <p:spPr>
          <a:xfrm flipH="1">
            <a:off x="6316640" y="3280969"/>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A</a:t>
            </a:r>
            <a:r>
              <a:rPr lang="en">
                <a:solidFill>
                  <a:schemeClr val="dk1"/>
                </a:solidFill>
                <a:latin typeface="Roboto"/>
                <a:ea typeface="Roboto"/>
                <a:cs typeface="Roboto"/>
                <a:sym typeface="Roboto"/>
              </a:rPr>
              <a:t> small planet</a:t>
            </a:r>
            <a:endParaRPr>
              <a:solidFill>
                <a:schemeClr val="dk1"/>
              </a:solidFill>
              <a:latin typeface="Roboto"/>
              <a:ea typeface="Roboto"/>
              <a:cs typeface="Roboto"/>
              <a:sym typeface="Roboto"/>
            </a:endParaRPr>
          </a:p>
        </p:txBody>
      </p:sp>
      <p:sp>
        <p:nvSpPr>
          <p:cNvPr id="1808" name="Google Shape;1808;p39"/>
          <p:cNvSpPr/>
          <p:nvPr/>
        </p:nvSpPr>
        <p:spPr>
          <a:xfrm>
            <a:off x="3386381" y="2991556"/>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9"/>
          <p:cNvSpPr/>
          <p:nvPr/>
        </p:nvSpPr>
        <p:spPr>
          <a:xfrm>
            <a:off x="5757723" y="3013706"/>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9"/>
          <p:cNvSpPr txBox="1"/>
          <p:nvPr/>
        </p:nvSpPr>
        <p:spPr>
          <a:xfrm flipH="1">
            <a:off x="1573994" y="2805000"/>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STEP 2</a:t>
            </a:r>
            <a:endParaRPr sz="2400">
              <a:solidFill>
                <a:schemeClr val="dk1"/>
              </a:solidFill>
              <a:latin typeface="Russo One"/>
              <a:ea typeface="Russo One"/>
              <a:cs typeface="Russo One"/>
              <a:sym typeface="Russo One"/>
            </a:endParaRPr>
          </a:p>
        </p:txBody>
      </p:sp>
      <p:sp>
        <p:nvSpPr>
          <p:cNvPr id="1811" name="Google Shape;1811;p39"/>
          <p:cNvSpPr txBox="1"/>
          <p:nvPr/>
        </p:nvSpPr>
        <p:spPr>
          <a:xfrm flipH="1">
            <a:off x="1573956" y="3252807"/>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A cold planet</a:t>
            </a:r>
            <a:endParaRPr>
              <a:solidFill>
                <a:schemeClr val="dk1"/>
              </a:solidFill>
              <a:latin typeface="Roboto"/>
              <a:ea typeface="Roboto"/>
              <a:cs typeface="Roboto"/>
              <a:sym typeface="Roboto"/>
            </a:endParaRPr>
          </a:p>
        </p:txBody>
      </p:sp>
      <p:sp>
        <p:nvSpPr>
          <p:cNvPr id="1812" name="Google Shape;1812;p39"/>
          <p:cNvSpPr/>
          <p:nvPr/>
        </p:nvSpPr>
        <p:spPr>
          <a:xfrm>
            <a:off x="1015056" y="2991556"/>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39"/>
          <p:cNvGrpSpPr/>
          <p:nvPr/>
        </p:nvGrpSpPr>
        <p:grpSpPr>
          <a:xfrm>
            <a:off x="5856698" y="3103904"/>
            <a:ext cx="360868" cy="367261"/>
            <a:chOff x="-65144125" y="4094450"/>
            <a:chExt cx="311900" cy="317425"/>
          </a:xfrm>
        </p:grpSpPr>
        <p:sp>
          <p:nvSpPr>
            <p:cNvPr id="1814" name="Google Shape;1814;p3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 name="Google Shape;1817;p39"/>
          <p:cNvGrpSpPr/>
          <p:nvPr/>
        </p:nvGrpSpPr>
        <p:grpSpPr>
          <a:xfrm>
            <a:off x="1115075" y="3081769"/>
            <a:ext cx="359972" cy="366480"/>
            <a:chOff x="-62148800" y="3377700"/>
            <a:chExt cx="311125" cy="316750"/>
          </a:xfrm>
        </p:grpSpPr>
        <p:sp>
          <p:nvSpPr>
            <p:cNvPr id="1818" name="Google Shape;1818;p3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 name="Google Shape;1820;p39"/>
          <p:cNvGrpSpPr/>
          <p:nvPr/>
        </p:nvGrpSpPr>
        <p:grpSpPr>
          <a:xfrm>
            <a:off x="3482671" y="3088140"/>
            <a:ext cx="366364" cy="367290"/>
            <a:chOff x="-61783350" y="3743950"/>
            <a:chExt cx="316650" cy="317450"/>
          </a:xfrm>
        </p:grpSpPr>
        <p:sp>
          <p:nvSpPr>
            <p:cNvPr id="1821" name="Google Shape;1821;p3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23" name="Google Shape;1823;p39"/>
          <p:cNvCxnSpPr>
            <a:stCxn id="1770" idx="2"/>
            <a:endCxn id="1812" idx="0"/>
          </p:cNvCxnSpPr>
          <p:nvPr/>
        </p:nvCxnSpPr>
        <p:spPr>
          <a:xfrm flipH="1" rot="-5400000">
            <a:off x="995719" y="2692143"/>
            <a:ext cx="598200" cy="600"/>
          </a:xfrm>
          <a:prstGeom prst="bentConnector3">
            <a:avLst>
              <a:gd fmla="val 50001" name="adj1"/>
            </a:avLst>
          </a:prstGeom>
          <a:noFill/>
          <a:ln cap="flat" cmpd="sng" w="19050">
            <a:solidFill>
              <a:schemeClr val="dk1"/>
            </a:solidFill>
            <a:prstDash val="solid"/>
            <a:round/>
            <a:headEnd len="med" w="med" type="none"/>
            <a:tailEnd len="med" w="med" type="none"/>
          </a:ln>
        </p:spPr>
      </p:cxnSp>
      <p:cxnSp>
        <p:nvCxnSpPr>
          <p:cNvPr id="1824" name="Google Shape;1824;p39"/>
          <p:cNvCxnSpPr>
            <a:stCxn id="1812" idx="2"/>
            <a:endCxn id="1808" idx="2"/>
          </p:cNvCxnSpPr>
          <p:nvPr/>
        </p:nvCxnSpPr>
        <p:spPr>
          <a:xfrm flipH="1" rot="-5400000">
            <a:off x="2479806" y="2365156"/>
            <a:ext cx="600" cy="2371200"/>
          </a:xfrm>
          <a:prstGeom prst="bentConnector3">
            <a:avLst>
              <a:gd fmla="val 92686508" name="adj1"/>
            </a:avLst>
          </a:prstGeom>
          <a:noFill/>
          <a:ln cap="flat" cmpd="sng" w="19050">
            <a:solidFill>
              <a:schemeClr val="dk1"/>
            </a:solidFill>
            <a:prstDash val="solid"/>
            <a:round/>
            <a:headEnd len="med" w="med" type="none"/>
            <a:tailEnd len="med" w="med" type="none"/>
          </a:ln>
        </p:spPr>
      </p:cxnSp>
      <p:cxnSp>
        <p:nvCxnSpPr>
          <p:cNvPr id="1825" name="Google Shape;1825;p39"/>
          <p:cNvCxnSpPr>
            <a:stCxn id="1808" idx="0"/>
            <a:endCxn id="1771" idx="2"/>
          </p:cNvCxnSpPr>
          <p:nvPr/>
        </p:nvCxnSpPr>
        <p:spPr>
          <a:xfrm rot="-5400000">
            <a:off x="3367031" y="2692156"/>
            <a:ext cx="598200" cy="600"/>
          </a:xfrm>
          <a:prstGeom prst="bentConnector3">
            <a:avLst>
              <a:gd fmla="val 50001" name="adj1"/>
            </a:avLst>
          </a:prstGeom>
          <a:noFill/>
          <a:ln cap="flat" cmpd="sng" w="19050">
            <a:solidFill>
              <a:schemeClr val="dk1"/>
            </a:solidFill>
            <a:prstDash val="solid"/>
            <a:round/>
            <a:headEnd len="med" w="med" type="none"/>
            <a:tailEnd len="med" w="med" type="none"/>
          </a:ln>
        </p:spPr>
      </p:cxnSp>
      <p:cxnSp>
        <p:nvCxnSpPr>
          <p:cNvPr id="1826" name="Google Shape;1826;p39"/>
          <p:cNvCxnSpPr>
            <a:stCxn id="1771" idx="0"/>
            <a:endCxn id="1772" idx="0"/>
          </p:cNvCxnSpPr>
          <p:nvPr/>
        </p:nvCxnSpPr>
        <p:spPr>
          <a:xfrm flipH="1" rot="-5400000">
            <a:off x="4851160" y="649143"/>
            <a:ext cx="600" cy="2371200"/>
          </a:xfrm>
          <a:prstGeom prst="bentConnector3">
            <a:avLst>
              <a:gd fmla="val -87398908" name="adj1"/>
            </a:avLst>
          </a:prstGeom>
          <a:noFill/>
          <a:ln cap="flat" cmpd="sng" w="19050">
            <a:solidFill>
              <a:schemeClr val="dk1"/>
            </a:solidFill>
            <a:prstDash val="solid"/>
            <a:round/>
            <a:headEnd len="med" w="med" type="none"/>
            <a:tailEnd len="med" w="med" type="none"/>
          </a:ln>
        </p:spPr>
      </p:cxnSp>
      <p:cxnSp>
        <p:nvCxnSpPr>
          <p:cNvPr id="1827" name="Google Shape;1827;p39"/>
          <p:cNvCxnSpPr>
            <a:stCxn id="1772" idx="2"/>
            <a:endCxn id="1809" idx="0"/>
          </p:cNvCxnSpPr>
          <p:nvPr/>
        </p:nvCxnSpPr>
        <p:spPr>
          <a:xfrm flipH="1" rot="-5400000">
            <a:off x="5727285" y="2703243"/>
            <a:ext cx="620400" cy="600"/>
          </a:xfrm>
          <a:prstGeom prst="bentConnector3">
            <a:avLst>
              <a:gd fmla="val 49997" name="adj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1" name="Shape 1831"/>
        <p:cNvGrpSpPr/>
        <p:nvPr/>
      </p:nvGrpSpPr>
      <p:grpSpPr>
        <a:xfrm>
          <a:off x="0" y="0"/>
          <a:ext cx="0" cy="0"/>
          <a:chOff x="0" y="0"/>
          <a:chExt cx="0" cy="0"/>
        </a:xfrm>
      </p:grpSpPr>
      <p:sp>
        <p:nvSpPr>
          <p:cNvPr id="1832" name="Google Shape;1832;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 CHART</a:t>
            </a:r>
            <a:endParaRPr/>
          </a:p>
        </p:txBody>
      </p:sp>
      <p:sp>
        <p:nvSpPr>
          <p:cNvPr id="1833" name="Google Shape;1833;p40"/>
          <p:cNvSpPr txBox="1"/>
          <p:nvPr/>
        </p:nvSpPr>
        <p:spPr>
          <a:xfrm>
            <a:off x="3788851" y="1310039"/>
            <a:ext cx="1566300" cy="28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sso One"/>
                <a:ea typeface="Russo One"/>
                <a:cs typeface="Russo One"/>
                <a:sym typeface="Russo One"/>
              </a:rPr>
              <a:t>SUN</a:t>
            </a:r>
            <a:endParaRPr>
              <a:solidFill>
                <a:schemeClr val="dk1"/>
              </a:solidFill>
              <a:latin typeface="Roboto"/>
              <a:ea typeface="Roboto"/>
              <a:cs typeface="Roboto"/>
              <a:sym typeface="Roboto"/>
            </a:endParaRPr>
          </a:p>
        </p:txBody>
      </p:sp>
      <p:sp>
        <p:nvSpPr>
          <p:cNvPr id="1834" name="Google Shape;1834;p40"/>
          <p:cNvSpPr txBox="1"/>
          <p:nvPr/>
        </p:nvSpPr>
        <p:spPr>
          <a:xfrm>
            <a:off x="3788849" y="1598949"/>
            <a:ext cx="1566300" cy="27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Ceo</a:t>
            </a:r>
            <a:endParaRPr>
              <a:solidFill>
                <a:schemeClr val="dk1"/>
              </a:solidFill>
              <a:latin typeface="Roboto"/>
              <a:ea typeface="Roboto"/>
              <a:cs typeface="Roboto"/>
              <a:sym typeface="Roboto"/>
            </a:endParaRPr>
          </a:p>
        </p:txBody>
      </p:sp>
      <p:sp>
        <p:nvSpPr>
          <p:cNvPr id="1835" name="Google Shape;1835;p40"/>
          <p:cNvSpPr txBox="1"/>
          <p:nvPr/>
        </p:nvSpPr>
        <p:spPr>
          <a:xfrm>
            <a:off x="3788851" y="2169568"/>
            <a:ext cx="1566300" cy="28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sso One"/>
                <a:ea typeface="Russo One"/>
                <a:cs typeface="Russo One"/>
                <a:sym typeface="Russo One"/>
              </a:rPr>
              <a:t>NEPTUNE</a:t>
            </a:r>
            <a:endParaRPr>
              <a:solidFill>
                <a:schemeClr val="dk1"/>
              </a:solidFill>
              <a:latin typeface="Roboto"/>
              <a:ea typeface="Roboto"/>
              <a:cs typeface="Roboto"/>
              <a:sym typeface="Roboto"/>
            </a:endParaRPr>
          </a:p>
        </p:txBody>
      </p:sp>
      <p:sp>
        <p:nvSpPr>
          <p:cNvPr id="1836" name="Google Shape;1836;p40"/>
          <p:cNvSpPr txBox="1"/>
          <p:nvPr/>
        </p:nvSpPr>
        <p:spPr>
          <a:xfrm>
            <a:off x="3788849" y="2458478"/>
            <a:ext cx="1566300" cy="27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Roboto"/>
                <a:ea typeface="Roboto"/>
                <a:cs typeface="Roboto"/>
                <a:sym typeface="Roboto"/>
              </a:rPr>
              <a:t>Dept. Head</a:t>
            </a:r>
            <a:endParaRPr>
              <a:solidFill>
                <a:schemeClr val="dk1"/>
              </a:solidFill>
              <a:latin typeface="Roboto"/>
              <a:ea typeface="Roboto"/>
              <a:cs typeface="Roboto"/>
              <a:sym typeface="Roboto"/>
            </a:endParaRPr>
          </a:p>
        </p:txBody>
      </p:sp>
      <p:sp>
        <p:nvSpPr>
          <p:cNvPr id="1837" name="Google Shape;1837;p40"/>
          <p:cNvSpPr txBox="1"/>
          <p:nvPr/>
        </p:nvSpPr>
        <p:spPr>
          <a:xfrm>
            <a:off x="2731464" y="3029097"/>
            <a:ext cx="1566300" cy="28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sso One"/>
                <a:ea typeface="Russo One"/>
                <a:cs typeface="Russo One"/>
                <a:sym typeface="Russo One"/>
              </a:rPr>
              <a:t>SATURN</a:t>
            </a:r>
            <a:endParaRPr>
              <a:solidFill>
                <a:schemeClr val="dk1"/>
              </a:solidFill>
              <a:latin typeface="Roboto"/>
              <a:ea typeface="Roboto"/>
              <a:cs typeface="Roboto"/>
              <a:sym typeface="Roboto"/>
            </a:endParaRPr>
          </a:p>
        </p:txBody>
      </p:sp>
      <p:sp>
        <p:nvSpPr>
          <p:cNvPr id="1838" name="Google Shape;1838;p40"/>
          <p:cNvSpPr txBox="1"/>
          <p:nvPr/>
        </p:nvSpPr>
        <p:spPr>
          <a:xfrm>
            <a:off x="2731461" y="3318007"/>
            <a:ext cx="1566300" cy="27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Roboto"/>
                <a:ea typeface="Roboto"/>
                <a:cs typeface="Roboto"/>
                <a:sym typeface="Roboto"/>
              </a:rPr>
              <a:t>Manager</a:t>
            </a:r>
            <a:endParaRPr>
              <a:solidFill>
                <a:schemeClr val="dk1"/>
              </a:solidFill>
              <a:latin typeface="Roboto"/>
              <a:ea typeface="Roboto"/>
              <a:cs typeface="Roboto"/>
              <a:sym typeface="Roboto"/>
            </a:endParaRPr>
          </a:p>
        </p:txBody>
      </p:sp>
      <p:sp>
        <p:nvSpPr>
          <p:cNvPr id="1839" name="Google Shape;1839;p40"/>
          <p:cNvSpPr txBox="1"/>
          <p:nvPr/>
        </p:nvSpPr>
        <p:spPr>
          <a:xfrm>
            <a:off x="720002" y="3888751"/>
            <a:ext cx="1566300" cy="28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sso One"/>
                <a:ea typeface="Russo One"/>
                <a:cs typeface="Russo One"/>
                <a:sym typeface="Russo One"/>
              </a:rPr>
              <a:t>MOON</a:t>
            </a:r>
            <a:endParaRPr>
              <a:solidFill>
                <a:schemeClr val="dk1"/>
              </a:solidFill>
              <a:latin typeface="Roboto"/>
              <a:ea typeface="Roboto"/>
              <a:cs typeface="Roboto"/>
              <a:sym typeface="Roboto"/>
            </a:endParaRPr>
          </a:p>
        </p:txBody>
      </p:sp>
      <p:sp>
        <p:nvSpPr>
          <p:cNvPr id="1840" name="Google Shape;1840;p40"/>
          <p:cNvSpPr txBox="1"/>
          <p:nvPr/>
        </p:nvSpPr>
        <p:spPr>
          <a:xfrm>
            <a:off x="720000" y="4177661"/>
            <a:ext cx="1566300" cy="27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Roboto"/>
                <a:ea typeface="Roboto"/>
                <a:cs typeface="Roboto"/>
                <a:sym typeface="Roboto"/>
              </a:rPr>
              <a:t>Employee</a:t>
            </a:r>
            <a:endParaRPr>
              <a:solidFill>
                <a:schemeClr val="dk1"/>
              </a:solidFill>
              <a:latin typeface="Roboto"/>
              <a:ea typeface="Roboto"/>
              <a:cs typeface="Roboto"/>
              <a:sym typeface="Roboto"/>
            </a:endParaRPr>
          </a:p>
        </p:txBody>
      </p:sp>
      <p:sp>
        <p:nvSpPr>
          <p:cNvPr id="1841" name="Google Shape;1841;p40"/>
          <p:cNvSpPr txBox="1"/>
          <p:nvPr/>
        </p:nvSpPr>
        <p:spPr>
          <a:xfrm>
            <a:off x="4803076" y="3029097"/>
            <a:ext cx="1566300" cy="28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sso One"/>
                <a:ea typeface="Russo One"/>
                <a:cs typeface="Russo One"/>
                <a:sym typeface="Russo One"/>
              </a:rPr>
              <a:t>JUPITER</a:t>
            </a:r>
            <a:endParaRPr>
              <a:solidFill>
                <a:schemeClr val="dk1"/>
              </a:solidFill>
              <a:latin typeface="Roboto"/>
              <a:ea typeface="Roboto"/>
              <a:cs typeface="Roboto"/>
              <a:sym typeface="Roboto"/>
            </a:endParaRPr>
          </a:p>
        </p:txBody>
      </p:sp>
      <p:sp>
        <p:nvSpPr>
          <p:cNvPr id="1842" name="Google Shape;1842;p40"/>
          <p:cNvSpPr txBox="1"/>
          <p:nvPr/>
        </p:nvSpPr>
        <p:spPr>
          <a:xfrm>
            <a:off x="4803074" y="3318007"/>
            <a:ext cx="1566300" cy="27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Roboto"/>
                <a:ea typeface="Roboto"/>
                <a:cs typeface="Roboto"/>
                <a:sym typeface="Roboto"/>
              </a:rPr>
              <a:t>Manager</a:t>
            </a:r>
            <a:endParaRPr>
              <a:solidFill>
                <a:schemeClr val="dk1"/>
              </a:solidFill>
              <a:latin typeface="Roboto"/>
              <a:ea typeface="Roboto"/>
              <a:cs typeface="Roboto"/>
              <a:sym typeface="Roboto"/>
            </a:endParaRPr>
          </a:p>
        </p:txBody>
      </p:sp>
      <p:sp>
        <p:nvSpPr>
          <p:cNvPr id="1843" name="Google Shape;1843;p40"/>
          <p:cNvSpPr txBox="1"/>
          <p:nvPr/>
        </p:nvSpPr>
        <p:spPr>
          <a:xfrm>
            <a:off x="2748436" y="3888626"/>
            <a:ext cx="1566300" cy="28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sso One"/>
                <a:ea typeface="Russo One"/>
                <a:cs typeface="Russo One"/>
                <a:sym typeface="Russo One"/>
              </a:rPr>
              <a:t>EARTH</a:t>
            </a:r>
            <a:endParaRPr>
              <a:solidFill>
                <a:schemeClr val="dk1"/>
              </a:solidFill>
              <a:latin typeface="Roboto"/>
              <a:ea typeface="Roboto"/>
              <a:cs typeface="Roboto"/>
              <a:sym typeface="Roboto"/>
            </a:endParaRPr>
          </a:p>
        </p:txBody>
      </p:sp>
      <p:sp>
        <p:nvSpPr>
          <p:cNvPr id="1844" name="Google Shape;1844;p40"/>
          <p:cNvSpPr txBox="1"/>
          <p:nvPr/>
        </p:nvSpPr>
        <p:spPr>
          <a:xfrm>
            <a:off x="2748433" y="4177536"/>
            <a:ext cx="1566300" cy="27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Roboto"/>
                <a:ea typeface="Roboto"/>
                <a:cs typeface="Roboto"/>
                <a:sym typeface="Roboto"/>
              </a:rPr>
              <a:t>Employee</a:t>
            </a:r>
            <a:endParaRPr>
              <a:solidFill>
                <a:schemeClr val="dk1"/>
              </a:solidFill>
              <a:latin typeface="Roboto"/>
              <a:ea typeface="Roboto"/>
              <a:cs typeface="Roboto"/>
              <a:sym typeface="Roboto"/>
            </a:endParaRPr>
          </a:p>
        </p:txBody>
      </p:sp>
      <p:sp>
        <p:nvSpPr>
          <p:cNvPr id="1845" name="Google Shape;1845;p40"/>
          <p:cNvSpPr txBox="1"/>
          <p:nvPr/>
        </p:nvSpPr>
        <p:spPr>
          <a:xfrm>
            <a:off x="6857702" y="3888626"/>
            <a:ext cx="1566300" cy="28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sso One"/>
                <a:ea typeface="Russo One"/>
                <a:cs typeface="Russo One"/>
                <a:sym typeface="Russo One"/>
              </a:rPr>
              <a:t>VENUS</a:t>
            </a:r>
            <a:endParaRPr>
              <a:solidFill>
                <a:schemeClr val="dk1"/>
              </a:solidFill>
              <a:latin typeface="Roboto"/>
              <a:ea typeface="Roboto"/>
              <a:cs typeface="Roboto"/>
              <a:sym typeface="Roboto"/>
            </a:endParaRPr>
          </a:p>
        </p:txBody>
      </p:sp>
      <p:sp>
        <p:nvSpPr>
          <p:cNvPr id="1846" name="Google Shape;1846;p40"/>
          <p:cNvSpPr txBox="1"/>
          <p:nvPr/>
        </p:nvSpPr>
        <p:spPr>
          <a:xfrm>
            <a:off x="6857700" y="4177536"/>
            <a:ext cx="1566300" cy="27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Roboto"/>
                <a:ea typeface="Roboto"/>
                <a:cs typeface="Roboto"/>
                <a:sym typeface="Roboto"/>
              </a:rPr>
              <a:t>Employee</a:t>
            </a:r>
            <a:endParaRPr>
              <a:solidFill>
                <a:schemeClr val="dk1"/>
              </a:solidFill>
              <a:latin typeface="Roboto"/>
              <a:ea typeface="Roboto"/>
              <a:cs typeface="Roboto"/>
              <a:sym typeface="Roboto"/>
            </a:endParaRPr>
          </a:p>
        </p:txBody>
      </p:sp>
      <p:sp>
        <p:nvSpPr>
          <p:cNvPr id="1847" name="Google Shape;1847;p40"/>
          <p:cNvSpPr txBox="1"/>
          <p:nvPr/>
        </p:nvSpPr>
        <p:spPr>
          <a:xfrm>
            <a:off x="4803069" y="3888626"/>
            <a:ext cx="1566300" cy="28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sso One"/>
                <a:ea typeface="Russo One"/>
                <a:cs typeface="Russo One"/>
                <a:sym typeface="Russo One"/>
              </a:rPr>
              <a:t>MERCURY</a:t>
            </a:r>
            <a:endParaRPr>
              <a:solidFill>
                <a:schemeClr val="dk1"/>
              </a:solidFill>
              <a:latin typeface="Roboto"/>
              <a:ea typeface="Roboto"/>
              <a:cs typeface="Roboto"/>
              <a:sym typeface="Roboto"/>
            </a:endParaRPr>
          </a:p>
        </p:txBody>
      </p:sp>
      <p:sp>
        <p:nvSpPr>
          <p:cNvPr id="1848" name="Google Shape;1848;p40"/>
          <p:cNvSpPr txBox="1"/>
          <p:nvPr/>
        </p:nvSpPr>
        <p:spPr>
          <a:xfrm>
            <a:off x="4803067" y="4177536"/>
            <a:ext cx="1566300" cy="27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Roboto"/>
                <a:ea typeface="Roboto"/>
                <a:cs typeface="Roboto"/>
                <a:sym typeface="Roboto"/>
              </a:rPr>
              <a:t>Employee</a:t>
            </a:r>
            <a:endParaRPr>
              <a:solidFill>
                <a:schemeClr val="dk1"/>
              </a:solidFill>
              <a:latin typeface="Roboto"/>
              <a:ea typeface="Roboto"/>
              <a:cs typeface="Roboto"/>
              <a:sym typeface="Roboto"/>
            </a:endParaRPr>
          </a:p>
        </p:txBody>
      </p:sp>
      <p:cxnSp>
        <p:nvCxnSpPr>
          <p:cNvPr id="1849" name="Google Shape;1849;p40"/>
          <p:cNvCxnSpPr>
            <a:stCxn id="1833" idx="1"/>
            <a:endCxn id="1835" idx="1"/>
          </p:cNvCxnSpPr>
          <p:nvPr/>
        </p:nvCxnSpPr>
        <p:spPr>
          <a:xfrm>
            <a:off x="3788851" y="1454489"/>
            <a:ext cx="600" cy="859500"/>
          </a:xfrm>
          <a:prstGeom prst="bentConnector3">
            <a:avLst>
              <a:gd fmla="val -39687500" name="adj1"/>
            </a:avLst>
          </a:prstGeom>
          <a:noFill/>
          <a:ln cap="flat" cmpd="sng" w="19050">
            <a:solidFill>
              <a:schemeClr val="dk1"/>
            </a:solidFill>
            <a:prstDash val="solid"/>
            <a:round/>
            <a:headEnd len="med" w="med" type="none"/>
            <a:tailEnd len="med" w="med" type="none"/>
          </a:ln>
        </p:spPr>
      </p:cxnSp>
      <p:cxnSp>
        <p:nvCxnSpPr>
          <p:cNvPr id="1850" name="Google Shape;1850;p40"/>
          <p:cNvCxnSpPr>
            <a:stCxn id="1833" idx="3"/>
            <a:endCxn id="1835" idx="3"/>
          </p:cNvCxnSpPr>
          <p:nvPr/>
        </p:nvCxnSpPr>
        <p:spPr>
          <a:xfrm>
            <a:off x="5355151" y="1454489"/>
            <a:ext cx="600" cy="859500"/>
          </a:xfrm>
          <a:prstGeom prst="bentConnector3">
            <a:avLst>
              <a:gd fmla="val 39687500" name="adj1"/>
            </a:avLst>
          </a:prstGeom>
          <a:noFill/>
          <a:ln cap="flat" cmpd="sng" w="19050">
            <a:solidFill>
              <a:schemeClr val="dk1"/>
            </a:solidFill>
            <a:prstDash val="solid"/>
            <a:round/>
            <a:headEnd len="med" w="med" type="none"/>
            <a:tailEnd len="med" w="med" type="none"/>
          </a:ln>
        </p:spPr>
      </p:cxnSp>
      <p:cxnSp>
        <p:nvCxnSpPr>
          <p:cNvPr id="1851" name="Google Shape;1851;p40"/>
          <p:cNvCxnSpPr>
            <a:stCxn id="1835" idx="3"/>
            <a:endCxn id="1841" idx="3"/>
          </p:cNvCxnSpPr>
          <p:nvPr/>
        </p:nvCxnSpPr>
        <p:spPr>
          <a:xfrm>
            <a:off x="5355151" y="2314018"/>
            <a:ext cx="1014300" cy="859500"/>
          </a:xfrm>
          <a:prstGeom prst="bentConnector3">
            <a:avLst>
              <a:gd fmla="val 123469" name="adj1"/>
            </a:avLst>
          </a:prstGeom>
          <a:noFill/>
          <a:ln cap="flat" cmpd="sng" w="19050">
            <a:solidFill>
              <a:schemeClr val="dk1"/>
            </a:solidFill>
            <a:prstDash val="solid"/>
            <a:round/>
            <a:headEnd len="med" w="med" type="none"/>
            <a:tailEnd len="med" w="med" type="none"/>
          </a:ln>
        </p:spPr>
      </p:cxnSp>
      <p:cxnSp>
        <p:nvCxnSpPr>
          <p:cNvPr id="1852" name="Google Shape;1852;p40"/>
          <p:cNvCxnSpPr>
            <a:stCxn id="1835" idx="1"/>
            <a:endCxn id="1837" idx="1"/>
          </p:cNvCxnSpPr>
          <p:nvPr/>
        </p:nvCxnSpPr>
        <p:spPr>
          <a:xfrm flipH="1">
            <a:off x="2731351" y="2314018"/>
            <a:ext cx="1057500" cy="859500"/>
          </a:xfrm>
          <a:prstGeom prst="bentConnector3">
            <a:avLst>
              <a:gd fmla="val 122507" name="adj1"/>
            </a:avLst>
          </a:prstGeom>
          <a:noFill/>
          <a:ln cap="flat" cmpd="sng" w="19050">
            <a:solidFill>
              <a:schemeClr val="dk1"/>
            </a:solidFill>
            <a:prstDash val="solid"/>
            <a:round/>
            <a:headEnd len="med" w="med" type="none"/>
            <a:tailEnd len="med" w="med" type="none"/>
          </a:ln>
        </p:spPr>
      </p:cxnSp>
      <p:cxnSp>
        <p:nvCxnSpPr>
          <p:cNvPr id="1853" name="Google Shape;1853;p40"/>
          <p:cNvCxnSpPr>
            <a:stCxn id="1837" idx="1"/>
            <a:endCxn id="1839" idx="0"/>
          </p:cNvCxnSpPr>
          <p:nvPr/>
        </p:nvCxnSpPr>
        <p:spPr>
          <a:xfrm flipH="1">
            <a:off x="1503264" y="3173547"/>
            <a:ext cx="1228200" cy="715200"/>
          </a:xfrm>
          <a:prstGeom prst="bentConnector2">
            <a:avLst/>
          </a:prstGeom>
          <a:noFill/>
          <a:ln cap="flat" cmpd="sng" w="19050">
            <a:solidFill>
              <a:schemeClr val="dk1"/>
            </a:solidFill>
            <a:prstDash val="solid"/>
            <a:round/>
            <a:headEnd len="med" w="med" type="none"/>
            <a:tailEnd len="med" w="med" type="none"/>
          </a:ln>
        </p:spPr>
      </p:cxnSp>
      <p:cxnSp>
        <p:nvCxnSpPr>
          <p:cNvPr id="1854" name="Google Shape;1854;p40"/>
          <p:cNvCxnSpPr>
            <a:stCxn id="1841" idx="3"/>
            <a:endCxn id="1845" idx="0"/>
          </p:cNvCxnSpPr>
          <p:nvPr/>
        </p:nvCxnSpPr>
        <p:spPr>
          <a:xfrm>
            <a:off x="6369376" y="3173547"/>
            <a:ext cx="1271400" cy="715200"/>
          </a:xfrm>
          <a:prstGeom prst="bentConnector2">
            <a:avLst/>
          </a:prstGeom>
          <a:noFill/>
          <a:ln cap="flat" cmpd="sng" w="19050">
            <a:solidFill>
              <a:schemeClr val="dk1"/>
            </a:solidFill>
            <a:prstDash val="solid"/>
            <a:round/>
            <a:headEnd len="med" w="med" type="none"/>
            <a:tailEnd len="med" w="med" type="none"/>
          </a:ln>
        </p:spPr>
      </p:cxnSp>
      <p:cxnSp>
        <p:nvCxnSpPr>
          <p:cNvPr id="1855" name="Google Shape;1855;p40"/>
          <p:cNvCxnSpPr>
            <a:stCxn id="1837" idx="3"/>
            <a:endCxn id="1841" idx="1"/>
          </p:cNvCxnSpPr>
          <p:nvPr/>
        </p:nvCxnSpPr>
        <p:spPr>
          <a:xfrm>
            <a:off x="4297764" y="3173547"/>
            <a:ext cx="505200" cy="600"/>
          </a:xfrm>
          <a:prstGeom prst="bentConnector3">
            <a:avLst>
              <a:gd fmla="val 50011" name="adj1"/>
            </a:avLst>
          </a:prstGeom>
          <a:noFill/>
          <a:ln cap="flat" cmpd="sng" w="19050">
            <a:solidFill>
              <a:schemeClr val="dk1"/>
            </a:solidFill>
            <a:prstDash val="solid"/>
            <a:round/>
            <a:headEnd len="med" w="med" type="none"/>
            <a:tailEnd len="med" w="med" type="none"/>
          </a:ln>
        </p:spPr>
      </p:cxnSp>
      <p:cxnSp>
        <p:nvCxnSpPr>
          <p:cNvPr id="1856" name="Google Shape;1856;p40"/>
          <p:cNvCxnSpPr>
            <a:stCxn id="1839" idx="3"/>
            <a:endCxn id="1843" idx="1"/>
          </p:cNvCxnSpPr>
          <p:nvPr/>
        </p:nvCxnSpPr>
        <p:spPr>
          <a:xfrm>
            <a:off x="2286302" y="4033201"/>
            <a:ext cx="462000" cy="600"/>
          </a:xfrm>
          <a:prstGeom prst="bentConnector3">
            <a:avLst>
              <a:gd fmla="val 50014" name="adj1"/>
            </a:avLst>
          </a:prstGeom>
          <a:noFill/>
          <a:ln cap="flat" cmpd="sng" w="19050">
            <a:solidFill>
              <a:schemeClr val="dk1"/>
            </a:solidFill>
            <a:prstDash val="solid"/>
            <a:round/>
            <a:headEnd len="med" w="med" type="none"/>
            <a:tailEnd len="med" w="med" type="none"/>
          </a:ln>
        </p:spPr>
      </p:cxnSp>
      <p:cxnSp>
        <p:nvCxnSpPr>
          <p:cNvPr id="1857" name="Google Shape;1857;p40"/>
          <p:cNvCxnSpPr>
            <a:stCxn id="1843" idx="3"/>
            <a:endCxn id="1847" idx="1"/>
          </p:cNvCxnSpPr>
          <p:nvPr/>
        </p:nvCxnSpPr>
        <p:spPr>
          <a:xfrm>
            <a:off x="4314736" y="4033076"/>
            <a:ext cx="488400" cy="600"/>
          </a:xfrm>
          <a:prstGeom prst="bentConnector3">
            <a:avLst>
              <a:gd fmla="val 49993" name="adj1"/>
            </a:avLst>
          </a:prstGeom>
          <a:noFill/>
          <a:ln cap="flat" cmpd="sng" w="19050">
            <a:solidFill>
              <a:schemeClr val="dk1"/>
            </a:solidFill>
            <a:prstDash val="solid"/>
            <a:round/>
            <a:headEnd len="med" w="med" type="none"/>
            <a:tailEnd len="med" w="med" type="none"/>
          </a:ln>
        </p:spPr>
      </p:cxnSp>
      <p:cxnSp>
        <p:nvCxnSpPr>
          <p:cNvPr id="1858" name="Google Shape;1858;p40"/>
          <p:cNvCxnSpPr>
            <a:stCxn id="1847" idx="3"/>
            <a:endCxn id="1845" idx="1"/>
          </p:cNvCxnSpPr>
          <p:nvPr/>
        </p:nvCxnSpPr>
        <p:spPr>
          <a:xfrm>
            <a:off x="6369369" y="4033076"/>
            <a:ext cx="488400" cy="600"/>
          </a:xfrm>
          <a:prstGeom prst="bentConnector3">
            <a:avLst>
              <a:gd fmla="val 49993" name="adj1"/>
            </a:avLst>
          </a:prstGeom>
          <a:noFill/>
          <a:ln cap="flat" cmpd="sng" w="19050">
            <a:solidFill>
              <a:schemeClr val="dk1"/>
            </a:solidFill>
            <a:prstDash val="solid"/>
            <a:round/>
            <a:headEnd len="med" w="med" type="none"/>
            <a:tailEnd len="med" w="med" type="none"/>
          </a:ln>
        </p:spPr>
      </p:cxnSp>
      <p:grpSp>
        <p:nvGrpSpPr>
          <p:cNvPr id="1859" name="Google Shape;1859;p40"/>
          <p:cNvGrpSpPr/>
          <p:nvPr/>
        </p:nvGrpSpPr>
        <p:grpSpPr>
          <a:xfrm rot="10800000">
            <a:off x="1814238" y="1750786"/>
            <a:ext cx="274627" cy="274627"/>
            <a:chOff x="4873850" y="1253425"/>
            <a:chExt cx="734100" cy="734100"/>
          </a:xfrm>
        </p:grpSpPr>
        <p:cxnSp>
          <p:nvCxnSpPr>
            <p:cNvPr id="1860" name="Google Shape;1860;p40"/>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861" name="Google Shape;1861;p40"/>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862" name="Google Shape;1862;p40"/>
          <p:cNvGrpSpPr/>
          <p:nvPr/>
        </p:nvGrpSpPr>
        <p:grpSpPr>
          <a:xfrm rot="10800000">
            <a:off x="1481237" y="1750786"/>
            <a:ext cx="274627" cy="274627"/>
            <a:chOff x="4873850" y="1253425"/>
            <a:chExt cx="734100" cy="734100"/>
          </a:xfrm>
        </p:grpSpPr>
        <p:cxnSp>
          <p:nvCxnSpPr>
            <p:cNvPr id="1863" name="Google Shape;1863;p40"/>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864" name="Google Shape;1864;p40"/>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865" name="Google Shape;1865;p40"/>
          <p:cNvGrpSpPr/>
          <p:nvPr/>
        </p:nvGrpSpPr>
        <p:grpSpPr>
          <a:xfrm rot="10800000">
            <a:off x="1148235" y="1750786"/>
            <a:ext cx="274627" cy="274627"/>
            <a:chOff x="4873850" y="1253425"/>
            <a:chExt cx="734100" cy="734100"/>
          </a:xfrm>
        </p:grpSpPr>
        <p:cxnSp>
          <p:nvCxnSpPr>
            <p:cNvPr id="1866" name="Google Shape;1866;p40"/>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867" name="Google Shape;1867;p40"/>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868" name="Google Shape;1868;p40"/>
          <p:cNvGrpSpPr/>
          <p:nvPr/>
        </p:nvGrpSpPr>
        <p:grpSpPr>
          <a:xfrm rot="5400000">
            <a:off x="7503537" y="1529835"/>
            <a:ext cx="274627" cy="274627"/>
            <a:chOff x="4873850" y="1253425"/>
            <a:chExt cx="734100" cy="734100"/>
          </a:xfrm>
        </p:grpSpPr>
        <p:cxnSp>
          <p:nvCxnSpPr>
            <p:cNvPr id="1869" name="Google Shape;1869;p40"/>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870" name="Google Shape;1870;p40"/>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871" name="Google Shape;1871;p40"/>
          <p:cNvGrpSpPr/>
          <p:nvPr/>
        </p:nvGrpSpPr>
        <p:grpSpPr>
          <a:xfrm rot="5400000">
            <a:off x="7503537" y="1862836"/>
            <a:ext cx="274627" cy="274627"/>
            <a:chOff x="4873850" y="1253425"/>
            <a:chExt cx="734100" cy="734100"/>
          </a:xfrm>
        </p:grpSpPr>
        <p:cxnSp>
          <p:nvCxnSpPr>
            <p:cNvPr id="1872" name="Google Shape;1872;p40"/>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873" name="Google Shape;1873;p40"/>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874" name="Google Shape;1874;p40"/>
          <p:cNvGrpSpPr/>
          <p:nvPr/>
        </p:nvGrpSpPr>
        <p:grpSpPr>
          <a:xfrm rot="5400000">
            <a:off x="7503537" y="2195837"/>
            <a:ext cx="274627" cy="274627"/>
            <a:chOff x="4873850" y="1253425"/>
            <a:chExt cx="734100" cy="734100"/>
          </a:xfrm>
        </p:grpSpPr>
        <p:cxnSp>
          <p:nvCxnSpPr>
            <p:cNvPr id="1875" name="Google Shape;1875;p40"/>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876" name="Google Shape;1876;p40"/>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0" name="Shape 1880"/>
        <p:cNvGrpSpPr/>
        <p:nvPr/>
      </p:nvGrpSpPr>
      <p:grpSpPr>
        <a:xfrm>
          <a:off x="0" y="0"/>
          <a:ext cx="0" cy="0"/>
          <a:chOff x="0" y="0"/>
          <a:chExt cx="0" cy="0"/>
        </a:xfrm>
      </p:grpSpPr>
      <p:sp>
        <p:nvSpPr>
          <p:cNvPr id="1881" name="Google Shape;1881;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 INFOGRAPHIC</a:t>
            </a:r>
            <a:endParaRPr/>
          </a:p>
        </p:txBody>
      </p:sp>
      <p:sp>
        <p:nvSpPr>
          <p:cNvPr id="1882" name="Google Shape;1882;p41"/>
          <p:cNvSpPr txBox="1"/>
          <p:nvPr/>
        </p:nvSpPr>
        <p:spPr>
          <a:xfrm>
            <a:off x="3295375" y="3932150"/>
            <a:ext cx="1185300" cy="554100"/>
          </a:xfrm>
          <a:prstGeom prst="rect">
            <a:avLst/>
          </a:prstGeom>
          <a:solidFill>
            <a:schemeClr val="lt2"/>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sso One"/>
                <a:ea typeface="Russo One"/>
                <a:cs typeface="Russo One"/>
                <a:sym typeface="Russo One"/>
              </a:rPr>
              <a:t>$100M</a:t>
            </a:r>
            <a:endParaRPr sz="2400">
              <a:solidFill>
                <a:schemeClr val="dk1"/>
              </a:solidFill>
              <a:latin typeface="Russo One"/>
              <a:ea typeface="Russo One"/>
              <a:cs typeface="Russo One"/>
              <a:sym typeface="Russo One"/>
            </a:endParaRPr>
          </a:p>
        </p:txBody>
      </p:sp>
      <p:sp>
        <p:nvSpPr>
          <p:cNvPr id="1883" name="Google Shape;1883;p41"/>
          <p:cNvSpPr txBox="1"/>
          <p:nvPr/>
        </p:nvSpPr>
        <p:spPr>
          <a:xfrm>
            <a:off x="2004350" y="3932150"/>
            <a:ext cx="1185300" cy="554100"/>
          </a:xfrm>
          <a:prstGeom prst="rect">
            <a:avLst/>
          </a:prstGeom>
          <a:solidFill>
            <a:schemeClr val="lt2"/>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sso One"/>
                <a:ea typeface="Russo One"/>
                <a:cs typeface="Russo One"/>
                <a:sym typeface="Russo One"/>
              </a:rPr>
              <a:t>$20M</a:t>
            </a:r>
            <a:endParaRPr sz="2400">
              <a:solidFill>
                <a:schemeClr val="dk1"/>
              </a:solidFill>
              <a:latin typeface="Russo One"/>
              <a:ea typeface="Russo One"/>
              <a:cs typeface="Russo One"/>
              <a:sym typeface="Russo One"/>
            </a:endParaRPr>
          </a:p>
        </p:txBody>
      </p:sp>
      <p:sp>
        <p:nvSpPr>
          <p:cNvPr id="1884" name="Google Shape;1884;p41"/>
          <p:cNvSpPr txBox="1"/>
          <p:nvPr/>
        </p:nvSpPr>
        <p:spPr>
          <a:xfrm>
            <a:off x="713325" y="3932150"/>
            <a:ext cx="1185300" cy="554100"/>
          </a:xfrm>
          <a:prstGeom prst="rect">
            <a:avLst/>
          </a:prstGeom>
          <a:solidFill>
            <a:schemeClr val="lt2"/>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sso One"/>
                <a:ea typeface="Russo One"/>
                <a:cs typeface="Russo One"/>
                <a:sym typeface="Russo One"/>
              </a:rPr>
              <a:t>$5M</a:t>
            </a:r>
            <a:endParaRPr sz="2400">
              <a:solidFill>
                <a:schemeClr val="dk1"/>
              </a:solidFill>
              <a:latin typeface="Russo One"/>
              <a:ea typeface="Russo One"/>
              <a:cs typeface="Russo One"/>
              <a:sym typeface="Russo One"/>
            </a:endParaRPr>
          </a:p>
        </p:txBody>
      </p:sp>
      <p:sp>
        <p:nvSpPr>
          <p:cNvPr id="1885" name="Google Shape;1885;p41"/>
          <p:cNvSpPr/>
          <p:nvPr/>
        </p:nvSpPr>
        <p:spPr>
          <a:xfrm>
            <a:off x="4769575" y="1310050"/>
            <a:ext cx="279600" cy="9702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1"/>
          <p:cNvSpPr txBox="1"/>
          <p:nvPr/>
        </p:nvSpPr>
        <p:spPr>
          <a:xfrm>
            <a:off x="5177975" y="1310050"/>
            <a:ext cx="32529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JUPITER</a:t>
            </a:r>
            <a:endParaRPr sz="2400">
              <a:solidFill>
                <a:schemeClr val="dk1"/>
              </a:solidFill>
              <a:latin typeface="Russo One"/>
              <a:ea typeface="Russo One"/>
              <a:cs typeface="Russo One"/>
              <a:sym typeface="Russo One"/>
            </a:endParaRPr>
          </a:p>
        </p:txBody>
      </p:sp>
      <p:sp>
        <p:nvSpPr>
          <p:cNvPr id="1887" name="Google Shape;1887;p41"/>
          <p:cNvSpPr txBox="1"/>
          <p:nvPr/>
        </p:nvSpPr>
        <p:spPr>
          <a:xfrm>
            <a:off x="5177975" y="1624708"/>
            <a:ext cx="3252900" cy="6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Open Sans"/>
                <a:ea typeface="Open Sans"/>
                <a:cs typeface="Open Sans"/>
                <a:sym typeface="Open Sans"/>
              </a:rPr>
              <a:t>Jupiter is a gas giant and the biggest planet in the Solar System. It's the fourth-brightest object in the night sky</a:t>
            </a:r>
            <a:endParaRPr sz="1200">
              <a:solidFill>
                <a:schemeClr val="dk1"/>
              </a:solidFill>
              <a:latin typeface="Open Sans"/>
              <a:ea typeface="Open Sans"/>
              <a:cs typeface="Open Sans"/>
              <a:sym typeface="Open Sans"/>
            </a:endParaRPr>
          </a:p>
        </p:txBody>
      </p:sp>
      <p:sp>
        <p:nvSpPr>
          <p:cNvPr id="1888" name="Google Shape;1888;p41"/>
          <p:cNvSpPr txBox="1"/>
          <p:nvPr/>
        </p:nvSpPr>
        <p:spPr>
          <a:xfrm>
            <a:off x="5177975" y="2413070"/>
            <a:ext cx="32529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MARS</a:t>
            </a:r>
            <a:endParaRPr sz="2400">
              <a:solidFill>
                <a:schemeClr val="dk1"/>
              </a:solidFill>
              <a:latin typeface="Russo One"/>
              <a:ea typeface="Russo One"/>
              <a:cs typeface="Russo One"/>
              <a:sym typeface="Russo One"/>
            </a:endParaRPr>
          </a:p>
        </p:txBody>
      </p:sp>
      <p:sp>
        <p:nvSpPr>
          <p:cNvPr id="1889" name="Google Shape;1889;p41"/>
          <p:cNvSpPr txBox="1"/>
          <p:nvPr/>
        </p:nvSpPr>
        <p:spPr>
          <a:xfrm>
            <a:off x="5177975" y="2727728"/>
            <a:ext cx="3252900" cy="6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Open Sans"/>
                <a:ea typeface="Open Sans"/>
                <a:cs typeface="Open Sans"/>
                <a:sym typeface="Open Sans"/>
              </a:rPr>
              <a:t>Despite being red, Mars is actually a cold place. It's full of iron oxide dust, which gives the planet its reddish cast</a:t>
            </a:r>
            <a:endParaRPr sz="1200">
              <a:solidFill>
                <a:schemeClr val="dk1"/>
              </a:solidFill>
              <a:latin typeface="Open Sans"/>
              <a:ea typeface="Open Sans"/>
              <a:cs typeface="Open Sans"/>
              <a:sym typeface="Open Sans"/>
            </a:endParaRPr>
          </a:p>
        </p:txBody>
      </p:sp>
      <p:sp>
        <p:nvSpPr>
          <p:cNvPr id="1890" name="Google Shape;1890;p41"/>
          <p:cNvSpPr txBox="1"/>
          <p:nvPr/>
        </p:nvSpPr>
        <p:spPr>
          <a:xfrm>
            <a:off x="5177975" y="3516090"/>
            <a:ext cx="32529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sso One"/>
                <a:ea typeface="Russo One"/>
                <a:cs typeface="Russo One"/>
                <a:sym typeface="Russo One"/>
              </a:rPr>
              <a:t>SATURN</a:t>
            </a:r>
            <a:endParaRPr sz="2400">
              <a:solidFill>
                <a:schemeClr val="dk1"/>
              </a:solidFill>
              <a:latin typeface="Russo One"/>
              <a:ea typeface="Russo One"/>
              <a:cs typeface="Russo One"/>
              <a:sym typeface="Russo One"/>
            </a:endParaRPr>
          </a:p>
        </p:txBody>
      </p:sp>
      <p:sp>
        <p:nvSpPr>
          <p:cNvPr id="1891" name="Google Shape;1891;p41"/>
          <p:cNvSpPr txBox="1"/>
          <p:nvPr/>
        </p:nvSpPr>
        <p:spPr>
          <a:xfrm>
            <a:off x="5177975" y="3830748"/>
            <a:ext cx="3252900" cy="6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Open Sans"/>
                <a:ea typeface="Open Sans"/>
                <a:cs typeface="Open Sans"/>
                <a:sym typeface="Open Sans"/>
              </a:rPr>
              <a:t>Saturn is a gas giant and has several rings. It's composed mostly of hydrogen and helium. It was named after a Roman god</a:t>
            </a:r>
            <a:endParaRPr sz="1200">
              <a:solidFill>
                <a:schemeClr val="dk1"/>
              </a:solidFill>
              <a:latin typeface="Open Sans"/>
              <a:ea typeface="Open Sans"/>
              <a:cs typeface="Open Sans"/>
              <a:sym typeface="Open Sans"/>
            </a:endParaRPr>
          </a:p>
        </p:txBody>
      </p:sp>
      <p:sp>
        <p:nvSpPr>
          <p:cNvPr id="1892" name="Google Shape;1892;p41"/>
          <p:cNvSpPr/>
          <p:nvPr/>
        </p:nvSpPr>
        <p:spPr>
          <a:xfrm rot="5400000">
            <a:off x="1035725" y="2976125"/>
            <a:ext cx="534600" cy="11796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1"/>
          <p:cNvSpPr/>
          <p:nvPr/>
        </p:nvSpPr>
        <p:spPr>
          <a:xfrm rot="5400000">
            <a:off x="1944200" y="2590350"/>
            <a:ext cx="1305600" cy="11796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1"/>
          <p:cNvSpPr/>
          <p:nvPr/>
        </p:nvSpPr>
        <p:spPr>
          <a:xfrm rot="5400000">
            <a:off x="2629475" y="1981750"/>
            <a:ext cx="2523000" cy="1179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1"/>
          <p:cNvSpPr/>
          <p:nvPr/>
        </p:nvSpPr>
        <p:spPr>
          <a:xfrm>
            <a:off x="4769575" y="2413075"/>
            <a:ext cx="279600" cy="9702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1"/>
          <p:cNvSpPr/>
          <p:nvPr/>
        </p:nvSpPr>
        <p:spPr>
          <a:xfrm>
            <a:off x="4769575" y="3516100"/>
            <a:ext cx="279600" cy="9702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7" name="Google Shape;1897;p41"/>
          <p:cNvGrpSpPr/>
          <p:nvPr/>
        </p:nvGrpSpPr>
        <p:grpSpPr>
          <a:xfrm rot="5400000">
            <a:off x="213087" y="2101435"/>
            <a:ext cx="274627" cy="274627"/>
            <a:chOff x="4873850" y="1253425"/>
            <a:chExt cx="734100" cy="734100"/>
          </a:xfrm>
        </p:grpSpPr>
        <p:cxnSp>
          <p:nvCxnSpPr>
            <p:cNvPr id="1898" name="Google Shape;1898;p41"/>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899" name="Google Shape;1899;p41"/>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00" name="Google Shape;1900;p41"/>
          <p:cNvGrpSpPr/>
          <p:nvPr/>
        </p:nvGrpSpPr>
        <p:grpSpPr>
          <a:xfrm rot="5400000">
            <a:off x="213087" y="2434436"/>
            <a:ext cx="274627" cy="274627"/>
            <a:chOff x="4873850" y="1253425"/>
            <a:chExt cx="734100" cy="734100"/>
          </a:xfrm>
        </p:grpSpPr>
        <p:cxnSp>
          <p:nvCxnSpPr>
            <p:cNvPr id="1901" name="Google Shape;1901;p41"/>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02" name="Google Shape;1902;p41"/>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03" name="Google Shape;1903;p41"/>
          <p:cNvGrpSpPr/>
          <p:nvPr/>
        </p:nvGrpSpPr>
        <p:grpSpPr>
          <a:xfrm rot="5400000">
            <a:off x="213087" y="2767437"/>
            <a:ext cx="274627" cy="274627"/>
            <a:chOff x="4873850" y="1253425"/>
            <a:chExt cx="734100" cy="734100"/>
          </a:xfrm>
        </p:grpSpPr>
        <p:cxnSp>
          <p:nvCxnSpPr>
            <p:cNvPr id="1904" name="Google Shape;1904;p41"/>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05" name="Google Shape;1905;p41"/>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06" name="Google Shape;1906;p41"/>
          <p:cNvGrpSpPr/>
          <p:nvPr/>
        </p:nvGrpSpPr>
        <p:grpSpPr>
          <a:xfrm rot="10800000">
            <a:off x="5831913" y="170386"/>
            <a:ext cx="274627" cy="274627"/>
            <a:chOff x="4873850" y="1253425"/>
            <a:chExt cx="734100" cy="734100"/>
          </a:xfrm>
        </p:grpSpPr>
        <p:cxnSp>
          <p:nvCxnSpPr>
            <p:cNvPr id="1907" name="Google Shape;1907;p41"/>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08" name="Google Shape;1908;p41"/>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09" name="Google Shape;1909;p41"/>
          <p:cNvGrpSpPr/>
          <p:nvPr/>
        </p:nvGrpSpPr>
        <p:grpSpPr>
          <a:xfrm rot="10800000">
            <a:off x="5498912" y="170386"/>
            <a:ext cx="274627" cy="274627"/>
            <a:chOff x="4873850" y="1253425"/>
            <a:chExt cx="734100" cy="734100"/>
          </a:xfrm>
        </p:grpSpPr>
        <p:cxnSp>
          <p:nvCxnSpPr>
            <p:cNvPr id="1910" name="Google Shape;1910;p41"/>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11" name="Google Shape;1911;p41"/>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12" name="Google Shape;1912;p41"/>
          <p:cNvGrpSpPr/>
          <p:nvPr/>
        </p:nvGrpSpPr>
        <p:grpSpPr>
          <a:xfrm rot="10800000">
            <a:off x="5165910" y="170386"/>
            <a:ext cx="274627" cy="274627"/>
            <a:chOff x="4873850" y="1253425"/>
            <a:chExt cx="734100" cy="734100"/>
          </a:xfrm>
        </p:grpSpPr>
        <p:cxnSp>
          <p:nvCxnSpPr>
            <p:cNvPr id="1913" name="Google Shape;1913;p41"/>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14" name="Google Shape;1914;p41"/>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8" name="Shape 1918"/>
        <p:cNvGrpSpPr/>
        <p:nvPr/>
      </p:nvGrpSpPr>
      <p:grpSpPr>
        <a:xfrm>
          <a:off x="0" y="0"/>
          <a:ext cx="0" cy="0"/>
          <a:chOff x="0" y="0"/>
          <a:chExt cx="0" cy="0"/>
        </a:xfrm>
      </p:grpSpPr>
      <p:sp>
        <p:nvSpPr>
          <p:cNvPr id="1919" name="Google Shape;191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INFOGRAPHIC</a:t>
            </a:r>
            <a:endParaRPr/>
          </a:p>
        </p:txBody>
      </p:sp>
      <p:graphicFrame>
        <p:nvGraphicFramePr>
          <p:cNvPr id="1920" name="Google Shape;1920;p42"/>
          <p:cNvGraphicFramePr/>
          <p:nvPr/>
        </p:nvGraphicFramePr>
        <p:xfrm>
          <a:off x="720000" y="1769500"/>
          <a:ext cx="3000000" cy="3000000"/>
        </p:xfrm>
        <a:graphic>
          <a:graphicData uri="http://schemas.openxmlformats.org/drawingml/2006/table">
            <a:tbl>
              <a:tblPr>
                <a:noFill/>
                <a:tableStyleId>{29D56AB1-76F7-4AB9-8963-D7E1AA2BB8D0}</a:tableStyleId>
              </a:tblPr>
              <a:tblGrid>
                <a:gridCol w="3109875"/>
                <a:gridCol w="382850"/>
                <a:gridCol w="382850"/>
                <a:gridCol w="382850"/>
                <a:gridCol w="382850"/>
                <a:gridCol w="382850"/>
                <a:gridCol w="382850"/>
                <a:gridCol w="382850"/>
                <a:gridCol w="382850"/>
                <a:gridCol w="382850"/>
                <a:gridCol w="382850"/>
                <a:gridCol w="382850"/>
                <a:gridCol w="382850"/>
              </a:tblGrid>
              <a:tr h="263725">
                <a:tc>
                  <a:txBody>
                    <a:bodyPr/>
                    <a:lstStyle/>
                    <a:p>
                      <a:pPr indent="0" lvl="0" marL="0" rtl="0" algn="ctr">
                        <a:lnSpc>
                          <a:spcPct val="100000"/>
                        </a:lnSpc>
                        <a:spcBef>
                          <a:spcPts val="0"/>
                        </a:spcBef>
                        <a:spcAft>
                          <a:spcPts val="0"/>
                        </a:spcAft>
                        <a:buNone/>
                      </a:pPr>
                      <a:r>
                        <a:t/>
                      </a:r>
                      <a:endParaRPr>
                        <a:solidFill>
                          <a:schemeClr val="dk1"/>
                        </a:solidFill>
                        <a:highlight>
                          <a:schemeClr val="lt2"/>
                        </a:highlight>
                        <a:latin typeface="Roboto"/>
                        <a:ea typeface="Roboto"/>
                        <a:cs typeface="Roboto"/>
                        <a:sym typeface="Roboto"/>
                      </a:endParaRPr>
                    </a:p>
                  </a:txBody>
                  <a:tcPr marT="91425" marB="91425" marR="91425" marL="91425">
                    <a:lnL cap="flat" cmpd="sng" w="9525">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J</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F</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M</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A</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M</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J</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J</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A</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S</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O</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N</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00000"/>
                        </a:lnSpc>
                        <a:spcBef>
                          <a:spcPts val="0"/>
                        </a:spcBef>
                        <a:spcAft>
                          <a:spcPts val="0"/>
                        </a:spcAft>
                        <a:buNone/>
                      </a:pPr>
                      <a:r>
                        <a:rPr b="1" lang="en">
                          <a:solidFill>
                            <a:schemeClr val="lt2"/>
                          </a:solidFill>
                          <a:latin typeface="Russo One"/>
                          <a:ea typeface="Russo One"/>
                          <a:cs typeface="Russo One"/>
                          <a:sym typeface="Russo One"/>
                        </a:rPr>
                        <a:t>D</a:t>
                      </a:r>
                      <a:endParaRPr b="1">
                        <a:solidFill>
                          <a:schemeClr val="lt2"/>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r>
              <a:tr h="548600">
                <a:tc>
                  <a:txBody>
                    <a:bodyPr/>
                    <a:lstStyle/>
                    <a:p>
                      <a:pPr indent="0" lvl="0" marL="0" rtl="0" algn="l">
                        <a:lnSpc>
                          <a:spcPct val="100000"/>
                        </a:lnSpc>
                        <a:spcBef>
                          <a:spcPts val="0"/>
                        </a:spcBef>
                        <a:spcAft>
                          <a:spcPts val="0"/>
                        </a:spcAft>
                        <a:buNone/>
                      </a:pPr>
                      <a:r>
                        <a:rPr lang="en">
                          <a:solidFill>
                            <a:schemeClr val="dk1"/>
                          </a:solidFill>
                          <a:latin typeface="Russo One"/>
                          <a:ea typeface="Russo One"/>
                          <a:cs typeface="Russo One"/>
                          <a:sym typeface="Russo One"/>
                        </a:rPr>
                        <a:t>TEAM 1</a:t>
                      </a:r>
                      <a:endParaRPr>
                        <a:solidFill>
                          <a:schemeClr val="dk1"/>
                        </a:solidFill>
                        <a:latin typeface="Russo One"/>
                        <a:ea typeface="Russo One"/>
                        <a:cs typeface="Russo One"/>
                        <a:sym typeface="Russo One"/>
                      </a:endParaRPr>
                    </a:p>
                    <a:p>
                      <a:pPr indent="0" lvl="0" marL="0" rtl="0" algn="l">
                        <a:spcBef>
                          <a:spcPts val="0"/>
                        </a:spcBef>
                        <a:spcAft>
                          <a:spcPts val="0"/>
                        </a:spcAft>
                        <a:buNone/>
                      </a:pPr>
                      <a:r>
                        <a:rPr lang="en">
                          <a:solidFill>
                            <a:srgbClr val="191919"/>
                          </a:solidFill>
                          <a:latin typeface="Roboto"/>
                          <a:ea typeface="Roboto"/>
                          <a:cs typeface="Roboto"/>
                          <a:sym typeface="Roboto"/>
                        </a:rPr>
                        <a:t>Mars is very cold</a:t>
                      </a:r>
                      <a:endParaRPr>
                        <a:solidFill>
                          <a:schemeClr val="dk1"/>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48600">
                <a:tc>
                  <a:txBody>
                    <a:bodyPr/>
                    <a:lstStyle/>
                    <a:p>
                      <a:pPr indent="0" lvl="0" marL="0" rtl="0" algn="l">
                        <a:lnSpc>
                          <a:spcPct val="100000"/>
                        </a:lnSpc>
                        <a:spcBef>
                          <a:spcPts val="0"/>
                        </a:spcBef>
                        <a:spcAft>
                          <a:spcPts val="0"/>
                        </a:spcAft>
                        <a:buNone/>
                      </a:pPr>
                      <a:r>
                        <a:rPr lang="en">
                          <a:solidFill>
                            <a:schemeClr val="dk1"/>
                          </a:solidFill>
                          <a:latin typeface="Russo One"/>
                          <a:ea typeface="Russo One"/>
                          <a:cs typeface="Russo One"/>
                          <a:sym typeface="Russo One"/>
                        </a:rPr>
                        <a:t>TEAM 2</a:t>
                      </a:r>
                      <a:endParaRPr>
                        <a:solidFill>
                          <a:schemeClr val="dk1"/>
                        </a:solidFill>
                        <a:latin typeface="Russo One"/>
                        <a:ea typeface="Russo One"/>
                        <a:cs typeface="Russo One"/>
                        <a:sym typeface="Russo One"/>
                      </a:endParaRPr>
                    </a:p>
                    <a:p>
                      <a:pPr indent="0" lvl="0" marL="0" rtl="0" algn="l">
                        <a:spcBef>
                          <a:spcPts val="0"/>
                        </a:spcBef>
                        <a:spcAft>
                          <a:spcPts val="0"/>
                        </a:spcAft>
                        <a:buNone/>
                      </a:pPr>
                      <a:r>
                        <a:rPr lang="en">
                          <a:solidFill>
                            <a:schemeClr val="dk1"/>
                          </a:solidFill>
                          <a:latin typeface="Roboto"/>
                          <a:ea typeface="Roboto"/>
                          <a:cs typeface="Roboto"/>
                          <a:sym typeface="Roboto"/>
                        </a:rPr>
                        <a:t>Mercury is small</a:t>
                      </a:r>
                      <a:endParaRPr>
                        <a:solidFill>
                          <a:schemeClr val="dk1"/>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48600">
                <a:tc>
                  <a:txBody>
                    <a:bodyPr/>
                    <a:lstStyle/>
                    <a:p>
                      <a:pPr indent="0" lvl="0" marL="0" rtl="0" algn="l">
                        <a:lnSpc>
                          <a:spcPct val="100000"/>
                        </a:lnSpc>
                        <a:spcBef>
                          <a:spcPts val="0"/>
                        </a:spcBef>
                        <a:spcAft>
                          <a:spcPts val="0"/>
                        </a:spcAft>
                        <a:buNone/>
                      </a:pPr>
                      <a:r>
                        <a:rPr lang="en">
                          <a:solidFill>
                            <a:schemeClr val="dk1"/>
                          </a:solidFill>
                          <a:latin typeface="Russo One"/>
                          <a:ea typeface="Russo One"/>
                          <a:cs typeface="Russo One"/>
                          <a:sym typeface="Russo One"/>
                        </a:rPr>
                        <a:t>TEAM 3</a:t>
                      </a:r>
                      <a:endParaRPr>
                        <a:solidFill>
                          <a:schemeClr val="dk1"/>
                        </a:solidFill>
                        <a:latin typeface="Russo One"/>
                        <a:ea typeface="Russo One"/>
                        <a:cs typeface="Russo One"/>
                        <a:sym typeface="Russo One"/>
                      </a:endParaRPr>
                    </a:p>
                    <a:p>
                      <a:pPr indent="0" lvl="0" marL="0" rtl="0" algn="l">
                        <a:spcBef>
                          <a:spcPts val="0"/>
                        </a:spcBef>
                        <a:spcAft>
                          <a:spcPts val="0"/>
                        </a:spcAft>
                        <a:buNone/>
                      </a:pPr>
                      <a:r>
                        <a:rPr lang="en">
                          <a:solidFill>
                            <a:schemeClr val="dk1"/>
                          </a:solidFill>
                          <a:latin typeface="Roboto"/>
                          <a:ea typeface="Roboto"/>
                          <a:cs typeface="Roboto"/>
                          <a:sym typeface="Roboto"/>
                        </a:rPr>
                        <a:t>Venus is very hot</a:t>
                      </a:r>
                      <a:endParaRPr>
                        <a:solidFill>
                          <a:schemeClr val="dk1"/>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48600">
                <a:tc>
                  <a:txBody>
                    <a:bodyPr/>
                    <a:lstStyle/>
                    <a:p>
                      <a:pPr indent="0" lvl="0" marL="0" rtl="0" algn="l">
                        <a:lnSpc>
                          <a:spcPct val="100000"/>
                        </a:lnSpc>
                        <a:spcBef>
                          <a:spcPts val="0"/>
                        </a:spcBef>
                        <a:spcAft>
                          <a:spcPts val="0"/>
                        </a:spcAft>
                        <a:buNone/>
                      </a:pPr>
                      <a:r>
                        <a:rPr lang="en">
                          <a:solidFill>
                            <a:schemeClr val="dk1"/>
                          </a:solidFill>
                          <a:latin typeface="Russo One"/>
                          <a:ea typeface="Russo One"/>
                          <a:cs typeface="Russo One"/>
                          <a:sym typeface="Russo One"/>
                        </a:rPr>
                        <a:t>TEAM 4</a:t>
                      </a:r>
                      <a:endParaRPr>
                        <a:solidFill>
                          <a:schemeClr val="dk1"/>
                        </a:solidFill>
                        <a:latin typeface="Russo One"/>
                        <a:ea typeface="Russo One"/>
                        <a:cs typeface="Russo One"/>
                        <a:sym typeface="Russo One"/>
                      </a:endParaRPr>
                    </a:p>
                    <a:p>
                      <a:pPr indent="0" lvl="0" marL="0" rtl="0" algn="l">
                        <a:spcBef>
                          <a:spcPts val="0"/>
                        </a:spcBef>
                        <a:spcAft>
                          <a:spcPts val="0"/>
                        </a:spcAft>
                        <a:buNone/>
                      </a:pPr>
                      <a:r>
                        <a:rPr lang="en">
                          <a:solidFill>
                            <a:schemeClr val="dk1"/>
                          </a:solidFill>
                          <a:latin typeface="Roboto"/>
                          <a:ea typeface="Roboto"/>
                          <a:cs typeface="Roboto"/>
                          <a:sym typeface="Roboto"/>
                        </a:rPr>
                        <a:t>Earth has life</a:t>
                      </a:r>
                      <a:endParaRPr>
                        <a:solidFill>
                          <a:schemeClr val="dk1"/>
                        </a:solidFill>
                        <a:latin typeface="Russo One"/>
                        <a:ea typeface="Russo One"/>
                        <a:cs typeface="Russo One"/>
                        <a:sym typeface="Russo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grpSp>
        <p:nvGrpSpPr>
          <p:cNvPr id="1921" name="Google Shape;1921;p42"/>
          <p:cNvGrpSpPr/>
          <p:nvPr/>
        </p:nvGrpSpPr>
        <p:grpSpPr>
          <a:xfrm>
            <a:off x="713225" y="1310050"/>
            <a:ext cx="2641068" cy="616200"/>
            <a:chOff x="713225" y="1586625"/>
            <a:chExt cx="2641068" cy="616200"/>
          </a:xfrm>
        </p:grpSpPr>
        <p:sp>
          <p:nvSpPr>
            <p:cNvPr id="1922" name="Google Shape;1922;p42"/>
            <p:cNvSpPr/>
            <p:nvPr/>
          </p:nvSpPr>
          <p:spPr>
            <a:xfrm>
              <a:off x="3098993" y="1611821"/>
              <a:ext cx="255300" cy="2553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2"/>
            <p:cNvSpPr txBox="1"/>
            <p:nvPr/>
          </p:nvSpPr>
          <p:spPr>
            <a:xfrm>
              <a:off x="2075975" y="1586625"/>
              <a:ext cx="1023000" cy="280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Russo One"/>
                  <a:ea typeface="Russo One"/>
                  <a:cs typeface="Russo One"/>
                  <a:sym typeface="Russo One"/>
                </a:rPr>
                <a:t>GOAL</a:t>
              </a:r>
              <a:endParaRPr>
                <a:solidFill>
                  <a:schemeClr val="dk1"/>
                </a:solidFill>
                <a:latin typeface="Russo One"/>
                <a:ea typeface="Russo One"/>
                <a:cs typeface="Russo One"/>
                <a:sym typeface="Russo One"/>
              </a:endParaRPr>
            </a:p>
          </p:txBody>
        </p:sp>
        <p:sp>
          <p:nvSpPr>
            <p:cNvPr id="1924" name="Google Shape;1924;p42"/>
            <p:cNvSpPr/>
            <p:nvPr/>
          </p:nvSpPr>
          <p:spPr>
            <a:xfrm>
              <a:off x="3098993" y="1947521"/>
              <a:ext cx="255300" cy="2553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2"/>
            <p:cNvSpPr txBox="1"/>
            <p:nvPr/>
          </p:nvSpPr>
          <p:spPr>
            <a:xfrm>
              <a:off x="2075975" y="1922325"/>
              <a:ext cx="1023000" cy="280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Russo One"/>
                  <a:ea typeface="Russo One"/>
                  <a:cs typeface="Russo One"/>
                  <a:sym typeface="Russo One"/>
                </a:rPr>
                <a:t>LAUNCH</a:t>
              </a:r>
              <a:endParaRPr>
                <a:solidFill>
                  <a:schemeClr val="dk1"/>
                </a:solidFill>
                <a:latin typeface="Russo One"/>
                <a:ea typeface="Russo One"/>
                <a:cs typeface="Russo One"/>
                <a:sym typeface="Russo One"/>
              </a:endParaRPr>
            </a:p>
          </p:txBody>
        </p:sp>
        <p:sp>
          <p:nvSpPr>
            <p:cNvPr id="1926" name="Google Shape;1926;p42"/>
            <p:cNvSpPr/>
            <p:nvPr/>
          </p:nvSpPr>
          <p:spPr>
            <a:xfrm>
              <a:off x="1736243" y="1611821"/>
              <a:ext cx="255300" cy="2553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2"/>
            <p:cNvSpPr txBox="1"/>
            <p:nvPr/>
          </p:nvSpPr>
          <p:spPr>
            <a:xfrm>
              <a:off x="713225" y="1586625"/>
              <a:ext cx="1023000" cy="280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Russo One"/>
                  <a:ea typeface="Russo One"/>
                  <a:cs typeface="Russo One"/>
                  <a:sym typeface="Russo One"/>
                </a:rPr>
                <a:t>TASK</a:t>
              </a:r>
              <a:endParaRPr>
                <a:solidFill>
                  <a:schemeClr val="dk1"/>
                </a:solidFill>
                <a:latin typeface="Russo One"/>
                <a:ea typeface="Russo One"/>
                <a:cs typeface="Russo One"/>
                <a:sym typeface="Russo One"/>
              </a:endParaRPr>
            </a:p>
          </p:txBody>
        </p:sp>
        <p:sp>
          <p:nvSpPr>
            <p:cNvPr id="1928" name="Google Shape;1928;p42"/>
            <p:cNvSpPr/>
            <p:nvPr/>
          </p:nvSpPr>
          <p:spPr>
            <a:xfrm>
              <a:off x="1736243" y="1947521"/>
              <a:ext cx="255300" cy="2553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2"/>
            <p:cNvSpPr txBox="1"/>
            <p:nvPr/>
          </p:nvSpPr>
          <p:spPr>
            <a:xfrm>
              <a:off x="713225" y="1922325"/>
              <a:ext cx="1023000" cy="280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Russo One"/>
                  <a:ea typeface="Russo One"/>
                  <a:cs typeface="Russo One"/>
                  <a:sym typeface="Russo One"/>
                </a:rPr>
                <a:t>MEETING</a:t>
              </a:r>
              <a:endParaRPr>
                <a:solidFill>
                  <a:schemeClr val="dk1"/>
                </a:solidFill>
                <a:latin typeface="Russo One"/>
                <a:ea typeface="Russo One"/>
                <a:cs typeface="Russo One"/>
                <a:sym typeface="Russo One"/>
              </a:endParaRPr>
            </a:p>
          </p:txBody>
        </p:sp>
      </p:grpSp>
      <p:grpSp>
        <p:nvGrpSpPr>
          <p:cNvPr id="1930" name="Google Shape;1930;p42"/>
          <p:cNvGrpSpPr/>
          <p:nvPr/>
        </p:nvGrpSpPr>
        <p:grpSpPr>
          <a:xfrm rot="5400000">
            <a:off x="8672387" y="2165710"/>
            <a:ext cx="274627" cy="274627"/>
            <a:chOff x="4873850" y="1253425"/>
            <a:chExt cx="734100" cy="734100"/>
          </a:xfrm>
        </p:grpSpPr>
        <p:cxnSp>
          <p:nvCxnSpPr>
            <p:cNvPr id="1931" name="Google Shape;1931;p42"/>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32" name="Google Shape;1932;p42"/>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33" name="Google Shape;1933;p42"/>
          <p:cNvGrpSpPr/>
          <p:nvPr/>
        </p:nvGrpSpPr>
        <p:grpSpPr>
          <a:xfrm rot="5400000">
            <a:off x="8672387" y="2498711"/>
            <a:ext cx="274627" cy="274627"/>
            <a:chOff x="4873850" y="1253425"/>
            <a:chExt cx="734100" cy="734100"/>
          </a:xfrm>
        </p:grpSpPr>
        <p:cxnSp>
          <p:nvCxnSpPr>
            <p:cNvPr id="1934" name="Google Shape;1934;p42"/>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35" name="Google Shape;1935;p42"/>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36" name="Google Shape;1936;p42"/>
          <p:cNvGrpSpPr/>
          <p:nvPr/>
        </p:nvGrpSpPr>
        <p:grpSpPr>
          <a:xfrm rot="5400000">
            <a:off x="8672387" y="2831712"/>
            <a:ext cx="274627" cy="274627"/>
            <a:chOff x="4873850" y="1253425"/>
            <a:chExt cx="734100" cy="734100"/>
          </a:xfrm>
        </p:grpSpPr>
        <p:cxnSp>
          <p:nvCxnSpPr>
            <p:cNvPr id="1937" name="Google Shape;1937;p42"/>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38" name="Google Shape;1938;p42"/>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39" name="Google Shape;1939;p42"/>
          <p:cNvGrpSpPr/>
          <p:nvPr/>
        </p:nvGrpSpPr>
        <p:grpSpPr>
          <a:xfrm rot="10800000">
            <a:off x="793263" y="4769561"/>
            <a:ext cx="274627" cy="274627"/>
            <a:chOff x="4873850" y="1253425"/>
            <a:chExt cx="734100" cy="734100"/>
          </a:xfrm>
        </p:grpSpPr>
        <p:cxnSp>
          <p:nvCxnSpPr>
            <p:cNvPr id="1940" name="Google Shape;1940;p42"/>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41" name="Google Shape;1941;p42"/>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42" name="Google Shape;1942;p42"/>
          <p:cNvGrpSpPr/>
          <p:nvPr/>
        </p:nvGrpSpPr>
        <p:grpSpPr>
          <a:xfrm rot="10800000">
            <a:off x="460262" y="4769561"/>
            <a:ext cx="274627" cy="274627"/>
            <a:chOff x="4873850" y="1253425"/>
            <a:chExt cx="734100" cy="734100"/>
          </a:xfrm>
        </p:grpSpPr>
        <p:cxnSp>
          <p:nvCxnSpPr>
            <p:cNvPr id="1943" name="Google Shape;1943;p42"/>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44" name="Google Shape;1944;p42"/>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45" name="Google Shape;1945;p42"/>
          <p:cNvGrpSpPr/>
          <p:nvPr/>
        </p:nvGrpSpPr>
        <p:grpSpPr>
          <a:xfrm rot="10800000">
            <a:off x="127260" y="4769561"/>
            <a:ext cx="274627" cy="274627"/>
            <a:chOff x="4873850" y="1253425"/>
            <a:chExt cx="734100" cy="734100"/>
          </a:xfrm>
        </p:grpSpPr>
        <p:cxnSp>
          <p:nvCxnSpPr>
            <p:cNvPr id="1946" name="Google Shape;1946;p42"/>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47" name="Google Shape;1947;p42"/>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1" name="Shape 1951"/>
        <p:cNvGrpSpPr/>
        <p:nvPr/>
      </p:nvGrpSpPr>
      <p:grpSpPr>
        <a:xfrm>
          <a:off x="0" y="0"/>
          <a:ext cx="0" cy="0"/>
          <a:chOff x="0" y="0"/>
          <a:chExt cx="0" cy="0"/>
        </a:xfrm>
      </p:grpSpPr>
      <p:sp>
        <p:nvSpPr>
          <p:cNvPr id="1952" name="Google Shape;1952;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DASHBOARD</a:t>
            </a:r>
            <a:endParaRPr/>
          </a:p>
        </p:txBody>
      </p:sp>
      <p:graphicFrame>
        <p:nvGraphicFramePr>
          <p:cNvPr id="1953" name="Google Shape;1953;p43"/>
          <p:cNvGraphicFramePr/>
          <p:nvPr/>
        </p:nvGraphicFramePr>
        <p:xfrm>
          <a:off x="720000" y="1310050"/>
          <a:ext cx="3000000" cy="3000000"/>
        </p:xfrm>
        <a:graphic>
          <a:graphicData uri="http://schemas.openxmlformats.org/drawingml/2006/table">
            <a:tbl>
              <a:tblPr>
                <a:noFill/>
                <a:tableStyleId>{29D56AB1-76F7-4AB9-8963-D7E1AA2BB8D0}</a:tableStyleId>
              </a:tblPr>
              <a:tblGrid>
                <a:gridCol w="930125"/>
                <a:gridCol w="748400"/>
                <a:gridCol w="1095375"/>
              </a:tblGrid>
              <a:tr h="457150">
                <a:tc>
                  <a:txBody>
                    <a:bodyPr/>
                    <a:lstStyle/>
                    <a:p>
                      <a:pPr indent="0" lvl="0" marL="0" rtl="0" algn="ctr">
                        <a:spcBef>
                          <a:spcPts val="0"/>
                        </a:spcBef>
                        <a:spcAft>
                          <a:spcPts val="0"/>
                        </a:spcAft>
                        <a:buNone/>
                      </a:pPr>
                      <a:r>
                        <a:rPr lang="en" sz="1200">
                          <a:solidFill>
                            <a:schemeClr val="lt2"/>
                          </a:solidFill>
                          <a:latin typeface="Russo One"/>
                          <a:ea typeface="Russo One"/>
                          <a:cs typeface="Russo One"/>
                          <a:sym typeface="Russo One"/>
                        </a:rPr>
                        <a:t>PRODUCT</a:t>
                      </a:r>
                      <a:endParaRPr sz="1200">
                        <a:solidFill>
                          <a:schemeClr val="lt2"/>
                        </a:solidFill>
                        <a:latin typeface="Russo One"/>
                        <a:ea typeface="Russo One"/>
                        <a:cs typeface="Russo One"/>
                        <a:sym typeface="Russo One"/>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lt2"/>
                          </a:solidFill>
                          <a:latin typeface="Russo One"/>
                          <a:ea typeface="Russo One"/>
                          <a:cs typeface="Russo One"/>
                          <a:sym typeface="Russo One"/>
                        </a:rPr>
                        <a:t>UNITS</a:t>
                      </a:r>
                      <a:endParaRPr sz="1200">
                        <a:solidFill>
                          <a:schemeClr val="lt2"/>
                        </a:solidFill>
                        <a:latin typeface="Russo One"/>
                        <a:ea typeface="Russo One"/>
                        <a:cs typeface="Russo One"/>
                        <a:sym typeface="Russo One"/>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lt2"/>
                          </a:solidFill>
                          <a:latin typeface="Russo One"/>
                          <a:ea typeface="Russo One"/>
                          <a:cs typeface="Russo One"/>
                          <a:sym typeface="Russo One"/>
                        </a:rPr>
                        <a:t>TOTAL</a:t>
                      </a:r>
                      <a:endParaRPr sz="1200">
                        <a:solidFill>
                          <a:schemeClr val="lt2"/>
                        </a:solidFill>
                        <a:latin typeface="Russo One"/>
                        <a:ea typeface="Russo One"/>
                        <a:cs typeface="Russo One"/>
                        <a:sym typeface="Russo One"/>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r>
              <a:tr h="3702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Item 1</a:t>
                      </a:r>
                      <a:endParaRPr b="1"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500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2,000,000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702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Item 2</a:t>
                      </a:r>
                      <a:endParaRPr b="1"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1,000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50,750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702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Item 3</a:t>
                      </a:r>
                      <a:endParaRPr b="1"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250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1,500,000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702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Item 4</a:t>
                      </a:r>
                      <a:endParaRPr b="1"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500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2,000,000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702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Item 5</a:t>
                      </a:r>
                      <a:endParaRPr b="1"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1,000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50,750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702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Item 6</a:t>
                      </a:r>
                      <a:endParaRPr b="1"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250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1,500,000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702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Item 7</a:t>
                      </a:r>
                      <a:endParaRPr b="1"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500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Roboto"/>
                          <a:ea typeface="Roboto"/>
                          <a:cs typeface="Roboto"/>
                          <a:sym typeface="Roboto"/>
                        </a:rPr>
                        <a:t>2,000,000</a:t>
                      </a:r>
                      <a:endParaRPr sz="11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1954" name="Google Shape;1954;p43"/>
          <p:cNvSpPr txBox="1"/>
          <p:nvPr/>
        </p:nvSpPr>
        <p:spPr>
          <a:xfrm>
            <a:off x="3655008" y="1317175"/>
            <a:ext cx="1373100" cy="407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sso One"/>
                <a:ea typeface="Russo One"/>
                <a:cs typeface="Russo One"/>
                <a:sym typeface="Russo One"/>
              </a:rPr>
              <a:t>$4,000,000</a:t>
            </a:r>
            <a:endParaRPr>
              <a:solidFill>
                <a:schemeClr val="dk1"/>
              </a:solidFill>
              <a:latin typeface="Russo One"/>
              <a:ea typeface="Russo One"/>
              <a:cs typeface="Russo One"/>
              <a:sym typeface="Russo One"/>
            </a:endParaRPr>
          </a:p>
        </p:txBody>
      </p:sp>
      <p:sp>
        <p:nvSpPr>
          <p:cNvPr id="1955" name="Google Shape;1955;p43"/>
          <p:cNvSpPr txBox="1"/>
          <p:nvPr/>
        </p:nvSpPr>
        <p:spPr>
          <a:xfrm>
            <a:off x="3655008" y="2095349"/>
            <a:ext cx="1373100" cy="407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sso One"/>
                <a:ea typeface="Russo One"/>
                <a:cs typeface="Russo One"/>
                <a:sym typeface="Russo One"/>
              </a:rPr>
              <a:t>100,000</a:t>
            </a:r>
            <a:endParaRPr>
              <a:solidFill>
                <a:schemeClr val="dk1"/>
              </a:solidFill>
              <a:latin typeface="Russo One"/>
              <a:ea typeface="Russo One"/>
              <a:cs typeface="Russo One"/>
              <a:sym typeface="Russo One"/>
            </a:endParaRPr>
          </a:p>
        </p:txBody>
      </p:sp>
      <p:sp>
        <p:nvSpPr>
          <p:cNvPr id="1956" name="Google Shape;1956;p43"/>
          <p:cNvSpPr txBox="1"/>
          <p:nvPr/>
        </p:nvSpPr>
        <p:spPr>
          <a:xfrm>
            <a:off x="3655008" y="2911510"/>
            <a:ext cx="1373100" cy="407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sso One"/>
                <a:ea typeface="Russo One"/>
                <a:cs typeface="Russo One"/>
                <a:sym typeface="Russo One"/>
              </a:rPr>
              <a:t>5,000</a:t>
            </a:r>
            <a:endParaRPr>
              <a:solidFill>
                <a:schemeClr val="dk1"/>
              </a:solidFill>
              <a:latin typeface="Russo One"/>
              <a:ea typeface="Russo One"/>
              <a:cs typeface="Russo One"/>
              <a:sym typeface="Russo One"/>
            </a:endParaRPr>
          </a:p>
        </p:txBody>
      </p:sp>
      <p:sp>
        <p:nvSpPr>
          <p:cNvPr id="1957" name="Google Shape;1957;p43"/>
          <p:cNvSpPr txBox="1"/>
          <p:nvPr/>
        </p:nvSpPr>
        <p:spPr>
          <a:xfrm>
            <a:off x="3655008" y="1675902"/>
            <a:ext cx="1373100" cy="27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Mercury is small</a:t>
            </a:r>
            <a:endParaRPr sz="1200">
              <a:solidFill>
                <a:schemeClr val="dk1"/>
              </a:solidFill>
              <a:latin typeface="Open Sans"/>
              <a:ea typeface="Open Sans"/>
              <a:cs typeface="Open Sans"/>
              <a:sym typeface="Open Sans"/>
            </a:endParaRPr>
          </a:p>
        </p:txBody>
      </p:sp>
      <p:sp>
        <p:nvSpPr>
          <p:cNvPr id="1958" name="Google Shape;1958;p43"/>
          <p:cNvSpPr txBox="1"/>
          <p:nvPr/>
        </p:nvSpPr>
        <p:spPr>
          <a:xfrm>
            <a:off x="3655008" y="2454075"/>
            <a:ext cx="1373100" cy="27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Venus is hot</a:t>
            </a:r>
            <a:endParaRPr sz="1200">
              <a:solidFill>
                <a:schemeClr val="dk1"/>
              </a:solidFill>
              <a:latin typeface="Open Sans"/>
              <a:ea typeface="Open Sans"/>
              <a:cs typeface="Open Sans"/>
              <a:sym typeface="Open Sans"/>
            </a:endParaRPr>
          </a:p>
        </p:txBody>
      </p:sp>
      <p:sp>
        <p:nvSpPr>
          <p:cNvPr id="1959" name="Google Shape;1959;p43"/>
          <p:cNvSpPr txBox="1"/>
          <p:nvPr/>
        </p:nvSpPr>
        <p:spPr>
          <a:xfrm>
            <a:off x="3655008" y="3270236"/>
            <a:ext cx="1373100" cy="27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Mars is cold</a:t>
            </a:r>
            <a:endParaRPr sz="1200">
              <a:solidFill>
                <a:schemeClr val="dk1"/>
              </a:solidFill>
              <a:latin typeface="Open Sans"/>
              <a:ea typeface="Open Sans"/>
              <a:cs typeface="Open Sans"/>
              <a:sym typeface="Open Sans"/>
            </a:endParaRPr>
          </a:p>
        </p:txBody>
      </p:sp>
      <p:sp>
        <p:nvSpPr>
          <p:cNvPr id="1960" name="Google Shape;1960;p43"/>
          <p:cNvSpPr txBox="1"/>
          <p:nvPr/>
        </p:nvSpPr>
        <p:spPr>
          <a:xfrm>
            <a:off x="4967925" y="4357475"/>
            <a:ext cx="3462900" cy="24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b="1" lang="en" sz="1000">
                <a:solidFill>
                  <a:schemeClr val="dk1"/>
                </a:solidFill>
                <a:uFill>
                  <a:noFill/>
                </a:uFill>
                <a:latin typeface="Roboto"/>
                <a:ea typeface="Roboto"/>
                <a:cs typeface="Roboto"/>
                <a:sym typeface="Roboto"/>
                <a:hlinkClick r:id="rId3">
                  <a:extLst>
                    <a:ext uri="{A12FA001-AC4F-418D-AE19-62706E023703}">
                      <ahyp:hlinkClr val="tx"/>
                    </a:ext>
                  </a:extLst>
                </a:hlinkClick>
              </a:rPr>
              <a:t>For more info, click here</a:t>
            </a:r>
            <a:endParaRPr b="1" sz="1000">
              <a:solidFill>
                <a:schemeClr val="dk1"/>
              </a:solidFill>
              <a:latin typeface="Roboto"/>
              <a:ea typeface="Roboto"/>
              <a:cs typeface="Roboto"/>
              <a:sym typeface="Roboto"/>
            </a:endParaRPr>
          </a:p>
        </p:txBody>
      </p:sp>
      <p:sp>
        <p:nvSpPr>
          <p:cNvPr id="1961" name="Google Shape;1961;p43"/>
          <p:cNvSpPr/>
          <p:nvPr/>
        </p:nvSpPr>
        <p:spPr>
          <a:xfrm>
            <a:off x="4772802" y="3749421"/>
            <a:ext cx="255300" cy="2553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3"/>
          <p:cNvSpPr txBox="1"/>
          <p:nvPr/>
        </p:nvSpPr>
        <p:spPr>
          <a:xfrm>
            <a:off x="3655000" y="3757525"/>
            <a:ext cx="1032000" cy="247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Russo One"/>
                <a:ea typeface="Russo One"/>
                <a:cs typeface="Russo One"/>
                <a:sym typeface="Russo One"/>
              </a:rPr>
              <a:t>US</a:t>
            </a:r>
            <a:endParaRPr>
              <a:solidFill>
                <a:schemeClr val="dk1"/>
              </a:solidFill>
              <a:latin typeface="Russo One"/>
              <a:ea typeface="Russo One"/>
              <a:cs typeface="Russo One"/>
              <a:sym typeface="Russo One"/>
            </a:endParaRPr>
          </a:p>
        </p:txBody>
      </p:sp>
      <p:sp>
        <p:nvSpPr>
          <p:cNvPr id="1963" name="Google Shape;1963;p43"/>
          <p:cNvSpPr/>
          <p:nvPr/>
        </p:nvSpPr>
        <p:spPr>
          <a:xfrm>
            <a:off x="4772802" y="4111571"/>
            <a:ext cx="255300" cy="2553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3"/>
          <p:cNvSpPr txBox="1"/>
          <p:nvPr/>
        </p:nvSpPr>
        <p:spPr>
          <a:xfrm>
            <a:off x="3654975" y="4119750"/>
            <a:ext cx="1032000" cy="247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Russo One"/>
                <a:ea typeface="Russo One"/>
                <a:cs typeface="Russo One"/>
                <a:sym typeface="Russo One"/>
              </a:rPr>
              <a:t>OTHERS</a:t>
            </a:r>
            <a:endParaRPr>
              <a:solidFill>
                <a:schemeClr val="dk1"/>
              </a:solidFill>
              <a:latin typeface="Russo One"/>
              <a:ea typeface="Russo One"/>
              <a:cs typeface="Russo One"/>
              <a:sym typeface="Russo One"/>
            </a:endParaRPr>
          </a:p>
        </p:txBody>
      </p:sp>
      <p:grpSp>
        <p:nvGrpSpPr>
          <p:cNvPr id="1965" name="Google Shape;1965;p43"/>
          <p:cNvGrpSpPr/>
          <p:nvPr/>
        </p:nvGrpSpPr>
        <p:grpSpPr>
          <a:xfrm rot="5400000">
            <a:off x="213087" y="2101435"/>
            <a:ext cx="274627" cy="274627"/>
            <a:chOff x="4873850" y="1253425"/>
            <a:chExt cx="734100" cy="734100"/>
          </a:xfrm>
        </p:grpSpPr>
        <p:cxnSp>
          <p:nvCxnSpPr>
            <p:cNvPr id="1966" name="Google Shape;1966;p4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67" name="Google Shape;1967;p4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68" name="Google Shape;1968;p43"/>
          <p:cNvGrpSpPr/>
          <p:nvPr/>
        </p:nvGrpSpPr>
        <p:grpSpPr>
          <a:xfrm rot="5400000">
            <a:off x="213087" y="2434436"/>
            <a:ext cx="274627" cy="274627"/>
            <a:chOff x="4873850" y="1253425"/>
            <a:chExt cx="734100" cy="734100"/>
          </a:xfrm>
        </p:grpSpPr>
        <p:cxnSp>
          <p:nvCxnSpPr>
            <p:cNvPr id="1969" name="Google Shape;1969;p4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70" name="Google Shape;1970;p4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71" name="Google Shape;1971;p43"/>
          <p:cNvGrpSpPr/>
          <p:nvPr/>
        </p:nvGrpSpPr>
        <p:grpSpPr>
          <a:xfrm rot="5400000">
            <a:off x="213087" y="2767437"/>
            <a:ext cx="274627" cy="274627"/>
            <a:chOff x="4873850" y="1253425"/>
            <a:chExt cx="734100" cy="734100"/>
          </a:xfrm>
        </p:grpSpPr>
        <p:cxnSp>
          <p:nvCxnSpPr>
            <p:cNvPr id="1972" name="Google Shape;1972;p4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73" name="Google Shape;1973;p4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74" name="Google Shape;1974;p43"/>
          <p:cNvGrpSpPr/>
          <p:nvPr/>
        </p:nvGrpSpPr>
        <p:grpSpPr>
          <a:xfrm rot="10800000">
            <a:off x="5831913" y="170386"/>
            <a:ext cx="274627" cy="274627"/>
            <a:chOff x="4873850" y="1253425"/>
            <a:chExt cx="734100" cy="734100"/>
          </a:xfrm>
        </p:grpSpPr>
        <p:cxnSp>
          <p:nvCxnSpPr>
            <p:cNvPr id="1975" name="Google Shape;1975;p4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76" name="Google Shape;1976;p4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77" name="Google Shape;1977;p43"/>
          <p:cNvGrpSpPr/>
          <p:nvPr/>
        </p:nvGrpSpPr>
        <p:grpSpPr>
          <a:xfrm rot="10800000">
            <a:off x="5498912" y="170386"/>
            <a:ext cx="274627" cy="274627"/>
            <a:chOff x="4873850" y="1253425"/>
            <a:chExt cx="734100" cy="734100"/>
          </a:xfrm>
        </p:grpSpPr>
        <p:cxnSp>
          <p:nvCxnSpPr>
            <p:cNvPr id="1978" name="Google Shape;1978;p4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79" name="Google Shape;1979;p4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80" name="Google Shape;1980;p43"/>
          <p:cNvGrpSpPr/>
          <p:nvPr/>
        </p:nvGrpSpPr>
        <p:grpSpPr>
          <a:xfrm rot="10800000">
            <a:off x="5165910" y="170386"/>
            <a:ext cx="274627" cy="274627"/>
            <a:chOff x="4873850" y="1253425"/>
            <a:chExt cx="734100" cy="734100"/>
          </a:xfrm>
        </p:grpSpPr>
        <p:cxnSp>
          <p:nvCxnSpPr>
            <p:cNvPr id="1981" name="Google Shape;1981;p4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82" name="Google Shape;1982;p4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pic>
        <p:nvPicPr>
          <p:cNvPr id="1983" name="Google Shape;1983;p43" title="Gráfico">
            <a:hlinkClick r:id="rId4"/>
          </p:cNvPr>
          <p:cNvPicPr preferRelativeResize="0"/>
          <p:nvPr/>
        </p:nvPicPr>
        <p:blipFill>
          <a:blip r:embed="rId5">
            <a:alphaModFix/>
          </a:blip>
          <a:stretch>
            <a:fillRect/>
          </a:stretch>
        </p:blipFill>
        <p:spPr>
          <a:xfrm>
            <a:off x="5232701" y="1178726"/>
            <a:ext cx="2933376" cy="3178756"/>
          </a:xfrm>
          <a:prstGeom prst="rect">
            <a:avLst/>
          </a:prstGeom>
          <a:noFill/>
          <a:ln>
            <a:noFill/>
          </a:ln>
        </p:spPr>
      </p:pic>
      <p:grpSp>
        <p:nvGrpSpPr>
          <p:cNvPr id="1984" name="Google Shape;1984;p43"/>
          <p:cNvGrpSpPr/>
          <p:nvPr/>
        </p:nvGrpSpPr>
        <p:grpSpPr>
          <a:xfrm rot="5400000">
            <a:off x="8682537" y="3663360"/>
            <a:ext cx="274627" cy="274627"/>
            <a:chOff x="4873850" y="1253425"/>
            <a:chExt cx="734100" cy="734100"/>
          </a:xfrm>
        </p:grpSpPr>
        <p:cxnSp>
          <p:nvCxnSpPr>
            <p:cNvPr id="1985" name="Google Shape;1985;p4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86" name="Google Shape;1986;p4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87" name="Google Shape;1987;p43"/>
          <p:cNvGrpSpPr/>
          <p:nvPr/>
        </p:nvGrpSpPr>
        <p:grpSpPr>
          <a:xfrm rot="5400000">
            <a:off x="8682537" y="3996361"/>
            <a:ext cx="274627" cy="274627"/>
            <a:chOff x="4873850" y="1253425"/>
            <a:chExt cx="734100" cy="734100"/>
          </a:xfrm>
        </p:grpSpPr>
        <p:cxnSp>
          <p:nvCxnSpPr>
            <p:cNvPr id="1988" name="Google Shape;1988;p4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89" name="Google Shape;1989;p4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990" name="Google Shape;1990;p43"/>
          <p:cNvGrpSpPr/>
          <p:nvPr/>
        </p:nvGrpSpPr>
        <p:grpSpPr>
          <a:xfrm rot="5400000">
            <a:off x="8682537" y="4329362"/>
            <a:ext cx="274627" cy="274627"/>
            <a:chOff x="4873850" y="1253425"/>
            <a:chExt cx="734100" cy="734100"/>
          </a:xfrm>
        </p:grpSpPr>
        <p:cxnSp>
          <p:nvCxnSpPr>
            <p:cNvPr id="1991" name="Google Shape;1991;p4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992" name="Google Shape;1992;p4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1313" name="Google Shape;1313;p26"/>
          <p:cNvGraphicFramePr/>
          <p:nvPr/>
        </p:nvGraphicFramePr>
        <p:xfrm>
          <a:off x="726775" y="1822238"/>
          <a:ext cx="3000000" cy="3000000"/>
        </p:xfrm>
        <a:graphic>
          <a:graphicData uri="http://schemas.openxmlformats.org/drawingml/2006/table">
            <a:tbl>
              <a:tblPr>
                <a:noFill/>
                <a:tableStyleId>{29D56AB1-76F7-4AB9-8963-D7E1AA2BB8D0}</a:tableStyleId>
              </a:tblPr>
              <a:tblGrid>
                <a:gridCol w="2710000"/>
                <a:gridCol w="4994000"/>
              </a:tblGrid>
              <a:tr h="361525">
                <a:tc>
                  <a:txBody>
                    <a:bodyPr/>
                    <a:lstStyle/>
                    <a:p>
                      <a:pPr indent="0" lvl="0" marL="0" rtl="0" algn="l">
                        <a:spcBef>
                          <a:spcPts val="0"/>
                        </a:spcBef>
                        <a:spcAft>
                          <a:spcPts val="0"/>
                        </a:spcAft>
                        <a:buNone/>
                      </a:pPr>
                      <a:r>
                        <a:rPr lang="en" sz="1000">
                          <a:solidFill>
                            <a:schemeClr val="lt2"/>
                          </a:solidFill>
                          <a:uFill>
                            <a:noFill/>
                          </a:uFill>
                          <a:latin typeface="Russo One"/>
                          <a:ea typeface="Russo One"/>
                          <a:cs typeface="Russo One"/>
                          <a:sym typeface="Russo One"/>
                          <a:hlinkClick action="ppaction://hlinksldjump" r:id="rId3">
                            <a:extLst>
                              <a:ext uri="{A12FA001-AC4F-418D-AE19-62706E023703}">
                                <ahyp:hlinkClr val="tx"/>
                              </a:ext>
                            </a:extLst>
                          </a:hlinkClick>
                        </a:rPr>
                        <a:t>FONTS</a:t>
                      </a:r>
                      <a:endParaRPr sz="1000">
                        <a:solidFill>
                          <a:schemeClr val="lt2"/>
                        </a:solidFill>
                        <a:latin typeface="Russo One"/>
                        <a:ea typeface="Russo One"/>
                        <a:cs typeface="Russo One"/>
                        <a:sym typeface="Russo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To view this template correctly in PowerPoint, download and install the fonts we used</a:t>
                      </a:r>
                      <a:endParaRPr sz="10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lang="en" sz="1000">
                          <a:solidFill>
                            <a:schemeClr val="lt2"/>
                          </a:solidFill>
                          <a:uFill>
                            <a:noFill/>
                          </a:uFill>
                          <a:latin typeface="Russo One"/>
                          <a:ea typeface="Russo One"/>
                          <a:cs typeface="Russo One"/>
                          <a:sym typeface="Russo One"/>
                          <a:hlinkClick action="ppaction://hlinksldjump" r:id="rId4">
                            <a:extLst>
                              <a:ext uri="{A12FA001-AC4F-418D-AE19-62706E023703}">
                                <ahyp:hlinkClr val="tx"/>
                              </a:ext>
                            </a:extLst>
                          </a:hlinkClick>
                        </a:rPr>
                        <a:t>USED</a:t>
                      </a:r>
                      <a:r>
                        <a:rPr lang="en" sz="1000">
                          <a:solidFill>
                            <a:schemeClr val="lt2"/>
                          </a:solidFill>
                          <a:latin typeface="Russo One"/>
                          <a:ea typeface="Russo One"/>
                          <a:cs typeface="Russo One"/>
                          <a:sym typeface="Russo One"/>
                        </a:rPr>
                        <a:t> AND </a:t>
                      </a:r>
                      <a:r>
                        <a:rPr lang="en" sz="1000">
                          <a:solidFill>
                            <a:schemeClr val="lt2"/>
                          </a:solidFill>
                          <a:uFill>
                            <a:noFill/>
                          </a:uFill>
                          <a:latin typeface="Russo One"/>
                          <a:ea typeface="Russo One"/>
                          <a:cs typeface="Russo One"/>
                          <a:sym typeface="Russo One"/>
                          <a:hlinkClick action="ppaction://hlinksldjump" r:id="rId5">
                            <a:extLst>
                              <a:ext uri="{A12FA001-AC4F-418D-AE19-62706E023703}">
                                <ahyp:hlinkClr val="tx"/>
                              </a:ext>
                            </a:extLst>
                          </a:hlinkClick>
                        </a:rPr>
                        <a:t>ALTERNATIVE</a:t>
                      </a:r>
                      <a:r>
                        <a:rPr lang="en" sz="1000">
                          <a:solidFill>
                            <a:schemeClr val="lt2"/>
                          </a:solidFill>
                          <a:uFill>
                            <a:noFill/>
                          </a:uFill>
                          <a:latin typeface="Russo One"/>
                          <a:ea typeface="Russo One"/>
                          <a:cs typeface="Russo One"/>
                          <a:sym typeface="Russo One"/>
                          <a:hlinkClick action="ppaction://hlinksldjump" r:id="rId6">
                            <a:extLst>
                              <a:ext uri="{A12FA001-AC4F-418D-AE19-62706E023703}">
                                <ahyp:hlinkClr val="tx"/>
                              </a:ext>
                            </a:extLst>
                          </a:hlinkClick>
                        </a:rPr>
                        <a:t> RESOURCES</a:t>
                      </a:r>
                      <a:endParaRPr sz="1000">
                        <a:solidFill>
                          <a:schemeClr val="lt2"/>
                        </a:solidFill>
                        <a:latin typeface="Russo One"/>
                        <a:ea typeface="Russo One"/>
                        <a:cs typeface="Russo One"/>
                        <a:sym typeface="Russo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Roboto"/>
                          <a:ea typeface="Roboto"/>
                          <a:cs typeface="Roboto"/>
                          <a:sym typeface="Roboto"/>
                        </a:rPr>
                        <a:t>An assortment of graphic resources that are suitable for use in this presentation</a:t>
                      </a:r>
                      <a:endParaRPr sz="10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lang="en" sz="1000">
                          <a:solidFill>
                            <a:schemeClr val="lt2"/>
                          </a:solidFill>
                          <a:uFill>
                            <a:noFill/>
                          </a:uFill>
                          <a:latin typeface="Russo One"/>
                          <a:ea typeface="Russo One"/>
                          <a:cs typeface="Russo One"/>
                          <a:sym typeface="Russo One"/>
                          <a:hlinkClick action="ppaction://hlinksldjump" r:id="rId7">
                            <a:extLst>
                              <a:ext uri="{A12FA001-AC4F-418D-AE19-62706E023703}">
                                <ahyp:hlinkClr val="tx"/>
                              </a:ext>
                            </a:extLst>
                          </a:hlinkClick>
                        </a:rPr>
                        <a:t>THANKS SLIDE</a:t>
                      </a:r>
                      <a:endParaRPr sz="1000">
                        <a:solidFill>
                          <a:schemeClr val="lt2"/>
                        </a:solidFill>
                        <a:latin typeface="Russo One"/>
                        <a:ea typeface="Russo One"/>
                        <a:cs typeface="Russo One"/>
                        <a:sym typeface="Russo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You must keep it so that proper credits for our design are given</a:t>
                      </a:r>
                      <a:endParaRPr sz="10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lang="en" sz="1000">
                          <a:solidFill>
                            <a:schemeClr val="lt2"/>
                          </a:solidFill>
                          <a:uFill>
                            <a:noFill/>
                          </a:uFill>
                          <a:latin typeface="Russo One"/>
                          <a:ea typeface="Russo One"/>
                          <a:cs typeface="Russo One"/>
                          <a:sym typeface="Russo One"/>
                          <a:hlinkClick action="ppaction://hlinksldjump" r:id="rId8">
                            <a:extLst>
                              <a:ext uri="{A12FA001-AC4F-418D-AE19-62706E023703}">
                                <ahyp:hlinkClr val="tx"/>
                              </a:ext>
                            </a:extLst>
                          </a:hlinkClick>
                        </a:rPr>
                        <a:t>COLORS</a:t>
                      </a:r>
                      <a:endParaRPr sz="1000">
                        <a:solidFill>
                          <a:schemeClr val="lt2"/>
                        </a:solidFill>
                        <a:latin typeface="Russo One"/>
                        <a:ea typeface="Russo One"/>
                        <a:cs typeface="Russo One"/>
                        <a:sym typeface="Russo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All the colors used in this presentation</a:t>
                      </a:r>
                      <a:endParaRPr sz="10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lang="en" sz="1000">
                          <a:solidFill>
                            <a:schemeClr val="lt2"/>
                          </a:solidFill>
                          <a:uFill>
                            <a:noFill/>
                          </a:uFill>
                          <a:latin typeface="Russo One"/>
                          <a:ea typeface="Russo One"/>
                          <a:cs typeface="Russo One"/>
                          <a:sym typeface="Russo One"/>
                          <a:hlinkClick action="ppaction://hlinksldjump" r:id="rId9">
                            <a:extLst>
                              <a:ext uri="{A12FA001-AC4F-418D-AE19-62706E023703}">
                                <ahyp:hlinkClr val="tx"/>
                              </a:ext>
                            </a:extLst>
                          </a:hlinkClick>
                        </a:rPr>
                        <a:t>ICONS</a:t>
                      </a:r>
                      <a:r>
                        <a:rPr lang="en" sz="1000">
                          <a:solidFill>
                            <a:schemeClr val="lt2"/>
                          </a:solidFill>
                          <a:latin typeface="Russo One"/>
                          <a:ea typeface="Russo One"/>
                          <a:cs typeface="Russo One"/>
                          <a:sym typeface="Russo One"/>
                        </a:rPr>
                        <a:t> AND </a:t>
                      </a:r>
                      <a:r>
                        <a:rPr lang="en" sz="1000">
                          <a:solidFill>
                            <a:schemeClr val="lt2"/>
                          </a:solidFill>
                          <a:uFill>
                            <a:noFill/>
                          </a:uFill>
                          <a:latin typeface="Russo One"/>
                          <a:ea typeface="Russo One"/>
                          <a:cs typeface="Russo One"/>
                          <a:sym typeface="Russo One"/>
                          <a:hlinkClick action="ppaction://hlinksldjump" r:id="rId10">
                            <a:extLst>
                              <a:ext uri="{A12FA001-AC4F-418D-AE19-62706E023703}">
                                <ahyp:hlinkClr val="tx"/>
                              </a:ext>
                            </a:extLst>
                          </a:hlinkClick>
                        </a:rPr>
                        <a:t>INFOGRAPHIC RESOURCES</a:t>
                      </a:r>
                      <a:endParaRPr sz="1000">
                        <a:solidFill>
                          <a:schemeClr val="lt2"/>
                        </a:solidFill>
                        <a:latin typeface="Russo One"/>
                        <a:ea typeface="Russo One"/>
                        <a:cs typeface="Russo One"/>
                        <a:sym typeface="Russo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These can be used in the template, and their size and color can be edited</a:t>
                      </a:r>
                      <a:endParaRPr sz="10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lang="en" sz="1000">
                          <a:solidFill>
                            <a:schemeClr val="lt2"/>
                          </a:solidFill>
                          <a:latin typeface="Russo One"/>
                          <a:ea typeface="Russo One"/>
                          <a:cs typeface="Russo One"/>
                          <a:sym typeface="Russo One"/>
                        </a:rPr>
                        <a:t>EDITABLE PRESENTATION THEME </a:t>
                      </a:r>
                      <a:endParaRPr sz="1000">
                        <a:solidFill>
                          <a:schemeClr val="lt2"/>
                        </a:solidFill>
                        <a:latin typeface="Russo One"/>
                        <a:ea typeface="Russo One"/>
                        <a:cs typeface="Russo One"/>
                        <a:sym typeface="Russo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You can edit the master slides easily. For more info, click </a:t>
                      </a:r>
                      <a:r>
                        <a:rPr b="1" lang="en" sz="1000" u="sng">
                          <a:solidFill>
                            <a:schemeClr val="dk1"/>
                          </a:solidFill>
                          <a:latin typeface="Roboto"/>
                          <a:ea typeface="Roboto"/>
                          <a:cs typeface="Roboto"/>
                          <a:sym typeface="Roboto"/>
                          <a:hlinkClick r:id="rId11">
                            <a:extLst>
                              <a:ext uri="{A12FA001-AC4F-418D-AE19-62706E023703}">
                                <ahyp:hlinkClr val="tx"/>
                              </a:ext>
                            </a:extLst>
                          </a:hlinkClick>
                        </a:rPr>
                        <a:t>here</a:t>
                      </a:r>
                      <a:endParaRPr b="1" sz="1000">
                        <a:solidFill>
                          <a:schemeClr val="dk1"/>
                        </a:solidFill>
                        <a:latin typeface="Roboto"/>
                        <a:ea typeface="Roboto"/>
                        <a:cs typeface="Roboto"/>
                        <a:sym typeface="Robo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bl>
          </a:graphicData>
        </a:graphic>
      </p:graphicFrame>
      <p:sp>
        <p:nvSpPr>
          <p:cNvPr id="1314" name="Google Shape;1314;p26"/>
          <p:cNvSpPr txBox="1"/>
          <p:nvPr/>
        </p:nvSpPr>
        <p:spPr>
          <a:xfrm>
            <a:off x="720000" y="1310050"/>
            <a:ext cx="77040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You can delete this slide when you’re done editing the presentation</a:t>
            </a:r>
            <a:endParaRPr>
              <a:solidFill>
                <a:schemeClr val="dk1"/>
              </a:solidFill>
              <a:latin typeface="Roboto"/>
              <a:ea typeface="Roboto"/>
              <a:cs typeface="Roboto"/>
              <a:sym typeface="Roboto"/>
            </a:endParaRPr>
          </a:p>
        </p:txBody>
      </p:sp>
      <p:sp>
        <p:nvSpPr>
          <p:cNvPr id="1315" name="Google Shape;1315;p26"/>
          <p:cNvSpPr txBox="1"/>
          <p:nvPr/>
        </p:nvSpPr>
        <p:spPr>
          <a:xfrm>
            <a:off x="720000" y="4133675"/>
            <a:ext cx="3562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For more info:</a:t>
            </a:r>
            <a:br>
              <a:rPr lang="en" sz="1000">
                <a:solidFill>
                  <a:schemeClr val="dk1"/>
                </a:solidFill>
                <a:latin typeface="Roboto"/>
                <a:ea typeface="Roboto"/>
                <a:cs typeface="Roboto"/>
                <a:sym typeface="Roboto"/>
              </a:rPr>
            </a:br>
            <a:r>
              <a:rPr b="1" lang="en" sz="1000" u="sng">
                <a:solidFill>
                  <a:schemeClr val="dk1"/>
                </a:solidFill>
                <a:latin typeface="Roboto"/>
                <a:ea typeface="Roboto"/>
                <a:cs typeface="Roboto"/>
                <a:sym typeface="Roboto"/>
                <a:hlinkClick r:id="rId12">
                  <a:extLst>
                    <a:ext uri="{A12FA001-AC4F-418D-AE19-62706E023703}">
                      <ahyp:hlinkClr val="tx"/>
                    </a:ext>
                  </a:extLst>
                </a:hlinkClick>
              </a:rPr>
              <a:t>SLIDESGO</a:t>
            </a:r>
            <a:r>
              <a:rPr b="1" lang="en" sz="1000">
                <a:solidFill>
                  <a:schemeClr val="dk1"/>
                </a:solidFill>
                <a:uFill>
                  <a:noFill/>
                </a:uFill>
                <a:latin typeface="Roboto"/>
                <a:ea typeface="Roboto"/>
                <a:cs typeface="Roboto"/>
                <a:sym typeface="Roboto"/>
                <a:hlinkClick r:id="rId13">
                  <a:extLst>
                    <a:ext uri="{A12FA001-AC4F-418D-AE19-62706E023703}">
                      <ahyp:hlinkClr val="tx"/>
                    </a:ext>
                  </a:extLst>
                </a:hlinkClick>
              </a:rPr>
              <a:t> </a:t>
            </a:r>
            <a:r>
              <a:rPr b="1" lang="en" sz="1000">
                <a:solidFill>
                  <a:schemeClr val="dk1"/>
                </a:solidFill>
                <a:latin typeface="Roboto"/>
                <a:ea typeface="Roboto"/>
                <a:cs typeface="Roboto"/>
                <a:sym typeface="Roboto"/>
              </a:rPr>
              <a:t>| </a:t>
            </a:r>
            <a:r>
              <a:rPr b="1" lang="en" sz="1000" u="sng">
                <a:solidFill>
                  <a:schemeClr val="dk1"/>
                </a:solidFill>
                <a:latin typeface="Roboto"/>
                <a:ea typeface="Roboto"/>
                <a:cs typeface="Roboto"/>
                <a:sym typeface="Roboto"/>
                <a:hlinkClick r:id="rId14">
                  <a:extLst>
                    <a:ext uri="{A12FA001-AC4F-418D-AE19-62706E023703}">
                      <ahyp:hlinkClr val="tx"/>
                    </a:ext>
                  </a:extLst>
                </a:hlinkClick>
              </a:rPr>
              <a:t>BLOG</a:t>
            </a:r>
            <a:r>
              <a:rPr b="1" lang="en" sz="1000">
                <a:solidFill>
                  <a:schemeClr val="dk1"/>
                </a:solidFill>
                <a:latin typeface="Roboto"/>
                <a:ea typeface="Roboto"/>
                <a:cs typeface="Roboto"/>
                <a:sym typeface="Roboto"/>
              </a:rPr>
              <a:t> | </a:t>
            </a:r>
            <a:r>
              <a:rPr b="1" lang="en" sz="1000" u="sng">
                <a:solidFill>
                  <a:schemeClr val="dk1"/>
                </a:solidFill>
                <a:latin typeface="Roboto"/>
                <a:ea typeface="Roboto"/>
                <a:cs typeface="Roboto"/>
                <a:sym typeface="Roboto"/>
                <a:hlinkClick r:id="rId15">
                  <a:extLst>
                    <a:ext uri="{A12FA001-AC4F-418D-AE19-62706E023703}">
                      <ahyp:hlinkClr val="tx"/>
                    </a:ext>
                  </a:extLst>
                </a:hlinkClick>
              </a:rPr>
              <a:t>FAQ</a:t>
            </a:r>
            <a:r>
              <a:rPr b="1" lang="en" sz="1000" u="sng">
                <a:solidFill>
                  <a:schemeClr val="dk1"/>
                </a:solidFill>
                <a:latin typeface="Roboto"/>
                <a:ea typeface="Roboto"/>
                <a:cs typeface="Roboto"/>
                <a:sym typeface="Roboto"/>
              </a:rPr>
              <a:t>s</a:t>
            </a:r>
            <a:endParaRPr b="1" sz="1000" u="sng">
              <a:solidFill>
                <a:schemeClr val="dk1"/>
              </a:solidFill>
              <a:latin typeface="Roboto"/>
              <a:ea typeface="Roboto"/>
              <a:cs typeface="Roboto"/>
              <a:sym typeface="Roboto"/>
            </a:endParaRPr>
          </a:p>
        </p:txBody>
      </p:sp>
      <p:sp>
        <p:nvSpPr>
          <p:cNvPr id="1316" name="Google Shape;1316;p26"/>
          <p:cNvSpPr txBox="1"/>
          <p:nvPr/>
        </p:nvSpPr>
        <p:spPr>
          <a:xfrm>
            <a:off x="4861278" y="4133675"/>
            <a:ext cx="3562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You can visit our sister </a:t>
            </a:r>
            <a:r>
              <a:rPr lang="en" sz="1000">
                <a:solidFill>
                  <a:schemeClr val="dk1"/>
                </a:solidFill>
                <a:latin typeface="Roboto"/>
                <a:ea typeface="Roboto"/>
                <a:cs typeface="Roboto"/>
                <a:sym typeface="Roboto"/>
              </a:rPr>
              <a:t>projects</a:t>
            </a:r>
            <a:r>
              <a:rPr lang="en" sz="1000">
                <a:solidFill>
                  <a:schemeClr val="dk1"/>
                </a:solidFill>
                <a:latin typeface="Roboto"/>
                <a:ea typeface="Roboto"/>
                <a:cs typeface="Roboto"/>
                <a:sym typeface="Roboto"/>
              </a:rPr>
              <a:t>:</a:t>
            </a:r>
            <a:br>
              <a:rPr lang="en" sz="1000">
                <a:solidFill>
                  <a:schemeClr val="dk1"/>
                </a:solidFill>
                <a:latin typeface="Roboto"/>
                <a:ea typeface="Roboto"/>
                <a:cs typeface="Roboto"/>
                <a:sym typeface="Roboto"/>
              </a:rPr>
            </a:br>
            <a:r>
              <a:rPr b="1" lang="en" sz="1000" u="sng">
                <a:solidFill>
                  <a:schemeClr val="dk1"/>
                </a:solidFill>
                <a:latin typeface="Roboto"/>
                <a:ea typeface="Roboto"/>
                <a:cs typeface="Roboto"/>
                <a:sym typeface="Roboto"/>
                <a:hlinkClick r:id="rId16">
                  <a:extLst>
                    <a:ext uri="{A12FA001-AC4F-418D-AE19-62706E023703}">
                      <ahyp:hlinkClr val="tx"/>
                    </a:ext>
                  </a:extLst>
                </a:hlinkClick>
              </a:rPr>
              <a:t>FREEPIK</a:t>
            </a:r>
            <a:r>
              <a:rPr b="1" lang="en" sz="1000">
                <a:solidFill>
                  <a:schemeClr val="dk1"/>
                </a:solidFill>
                <a:latin typeface="Roboto"/>
                <a:ea typeface="Roboto"/>
                <a:cs typeface="Roboto"/>
                <a:sym typeface="Roboto"/>
              </a:rPr>
              <a:t> | </a:t>
            </a:r>
            <a:r>
              <a:rPr b="1" lang="en" sz="1000" u="sng">
                <a:solidFill>
                  <a:schemeClr val="dk1"/>
                </a:solidFill>
                <a:latin typeface="Roboto"/>
                <a:ea typeface="Roboto"/>
                <a:cs typeface="Roboto"/>
                <a:sym typeface="Roboto"/>
                <a:hlinkClick r:id="rId17">
                  <a:extLst>
                    <a:ext uri="{A12FA001-AC4F-418D-AE19-62706E023703}">
                      <ahyp:hlinkClr val="tx"/>
                    </a:ext>
                  </a:extLst>
                </a:hlinkClick>
              </a:rPr>
              <a:t>FLATICON</a:t>
            </a:r>
            <a:r>
              <a:rPr b="1" lang="en" sz="1000">
                <a:solidFill>
                  <a:schemeClr val="dk1"/>
                </a:solidFill>
                <a:latin typeface="Roboto"/>
                <a:ea typeface="Roboto"/>
                <a:cs typeface="Roboto"/>
                <a:sym typeface="Roboto"/>
              </a:rPr>
              <a:t> | </a:t>
            </a:r>
            <a:r>
              <a:rPr b="1" lang="en" sz="1000" u="sng">
                <a:solidFill>
                  <a:schemeClr val="dk1"/>
                </a:solidFill>
                <a:latin typeface="Roboto"/>
                <a:ea typeface="Roboto"/>
                <a:cs typeface="Roboto"/>
                <a:sym typeface="Roboto"/>
                <a:hlinkClick r:id="rId18">
                  <a:extLst>
                    <a:ext uri="{A12FA001-AC4F-418D-AE19-62706E023703}">
                      <ahyp:hlinkClr val="tx"/>
                    </a:ext>
                  </a:extLst>
                </a:hlinkClick>
              </a:rPr>
              <a:t>STORYSET</a:t>
            </a:r>
            <a:r>
              <a:rPr b="1" lang="en" sz="1000">
                <a:solidFill>
                  <a:schemeClr val="dk1"/>
                </a:solidFill>
                <a:latin typeface="Roboto"/>
                <a:ea typeface="Roboto"/>
                <a:cs typeface="Roboto"/>
                <a:sym typeface="Roboto"/>
              </a:rPr>
              <a:t> | </a:t>
            </a:r>
            <a:r>
              <a:rPr b="1" lang="en" sz="1000" u="sng">
                <a:solidFill>
                  <a:schemeClr val="dk1"/>
                </a:solidFill>
                <a:latin typeface="Roboto"/>
                <a:ea typeface="Roboto"/>
                <a:cs typeface="Roboto"/>
                <a:sym typeface="Roboto"/>
                <a:hlinkClick r:id="rId19">
                  <a:extLst>
                    <a:ext uri="{A12FA001-AC4F-418D-AE19-62706E023703}">
                      <ahyp:hlinkClr val="tx"/>
                    </a:ext>
                  </a:extLst>
                </a:hlinkClick>
              </a:rPr>
              <a:t>WEPIK</a:t>
            </a:r>
            <a:r>
              <a:rPr b="1" lang="en" sz="1000">
                <a:solidFill>
                  <a:schemeClr val="dk1"/>
                </a:solidFill>
                <a:uFill>
                  <a:noFill/>
                </a:uFill>
                <a:latin typeface="Roboto"/>
                <a:ea typeface="Roboto"/>
                <a:cs typeface="Roboto"/>
                <a:sym typeface="Roboto"/>
                <a:hlinkClick r:id="rId20">
                  <a:extLst>
                    <a:ext uri="{A12FA001-AC4F-418D-AE19-62706E023703}">
                      <ahyp:hlinkClr val="tx"/>
                    </a:ext>
                  </a:extLst>
                </a:hlinkClick>
              </a:rPr>
              <a:t> </a:t>
            </a:r>
            <a:r>
              <a:rPr b="1" lang="en" sz="1000">
                <a:solidFill>
                  <a:schemeClr val="dk1"/>
                </a:solidFill>
                <a:latin typeface="Roboto"/>
                <a:ea typeface="Roboto"/>
                <a:cs typeface="Roboto"/>
                <a:sym typeface="Roboto"/>
              </a:rPr>
              <a:t>| </a:t>
            </a:r>
            <a:r>
              <a:rPr b="1" lang="en" sz="1000" u="sng">
                <a:solidFill>
                  <a:schemeClr val="dk1"/>
                </a:solidFill>
                <a:latin typeface="Roboto"/>
                <a:ea typeface="Roboto"/>
                <a:cs typeface="Roboto"/>
                <a:sym typeface="Roboto"/>
                <a:hlinkClick r:id="rId21">
                  <a:extLst>
                    <a:ext uri="{A12FA001-AC4F-418D-AE19-62706E023703}">
                      <ahyp:hlinkClr val="tx"/>
                    </a:ext>
                  </a:extLst>
                </a:hlinkClick>
              </a:rPr>
              <a:t>VIDEVO</a:t>
            </a:r>
            <a:endParaRPr b="1" sz="1000">
              <a:solidFill>
                <a:schemeClr val="dk1"/>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6" name="Shape 1996"/>
        <p:cNvGrpSpPr/>
        <p:nvPr/>
      </p:nvGrpSpPr>
      <p:grpSpPr>
        <a:xfrm>
          <a:off x="0" y="0"/>
          <a:ext cx="0" cy="0"/>
          <a:chOff x="0" y="0"/>
          <a:chExt cx="0" cy="0"/>
        </a:xfrm>
      </p:grpSpPr>
      <p:sp>
        <p:nvSpPr>
          <p:cNvPr id="1997" name="Google Shape;1997;p44"/>
          <p:cNvSpPr txBox="1"/>
          <p:nvPr>
            <p:ph type="title"/>
          </p:nvPr>
        </p:nvSpPr>
        <p:spPr>
          <a:xfrm>
            <a:off x="3188609" y="717708"/>
            <a:ext cx="5242200" cy="1058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1998" name="Google Shape;1998;p44"/>
          <p:cNvSpPr txBox="1"/>
          <p:nvPr>
            <p:ph idx="1" type="subTitle"/>
          </p:nvPr>
        </p:nvSpPr>
        <p:spPr>
          <a:xfrm>
            <a:off x="3188603" y="1914753"/>
            <a:ext cx="5242200" cy="1058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000">
                <a:latin typeface="Russo One"/>
                <a:ea typeface="Russo One"/>
                <a:cs typeface="Russo One"/>
                <a:sym typeface="Russo One"/>
              </a:rPr>
              <a:t>DO YOU HAVE ANY QUESTIONS?</a:t>
            </a:r>
            <a:endParaRPr sz="2000">
              <a:latin typeface="Russo One"/>
              <a:ea typeface="Russo One"/>
              <a:cs typeface="Russo One"/>
              <a:sym typeface="Russo One"/>
            </a:endParaRPr>
          </a:p>
          <a:p>
            <a:pPr indent="0" lvl="0" marL="0" rtl="0" algn="r">
              <a:spcBef>
                <a:spcPts val="0"/>
              </a:spcBef>
              <a:spcAft>
                <a:spcPts val="0"/>
              </a:spcAft>
              <a:buNone/>
            </a:pPr>
            <a:r>
              <a:rPr lang="en"/>
              <a:t>youremail@freepik.com</a:t>
            </a:r>
            <a:endParaRPr/>
          </a:p>
          <a:p>
            <a:pPr indent="0" lvl="0" marL="0" rtl="0" algn="r">
              <a:spcBef>
                <a:spcPts val="0"/>
              </a:spcBef>
              <a:spcAft>
                <a:spcPts val="0"/>
              </a:spcAft>
              <a:buNone/>
            </a:pPr>
            <a:r>
              <a:rPr lang="en"/>
              <a:t>+34 654 321 432</a:t>
            </a:r>
            <a:endParaRPr/>
          </a:p>
          <a:p>
            <a:pPr indent="0" lvl="0" marL="0" rtl="0" algn="r">
              <a:spcBef>
                <a:spcPts val="0"/>
              </a:spcBef>
              <a:spcAft>
                <a:spcPts val="0"/>
              </a:spcAft>
              <a:buNone/>
            </a:pPr>
            <a:r>
              <a:rPr lang="en"/>
              <a:t>yourwebsite.com</a:t>
            </a:r>
            <a:endParaRPr/>
          </a:p>
        </p:txBody>
      </p:sp>
      <p:sp>
        <p:nvSpPr>
          <p:cNvPr id="1999" name="Google Shape;1999;p44"/>
          <p:cNvSpPr txBox="1"/>
          <p:nvPr/>
        </p:nvSpPr>
        <p:spPr>
          <a:xfrm>
            <a:off x="3188600" y="4165392"/>
            <a:ext cx="5242200" cy="260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oboto"/>
                <a:ea typeface="Roboto"/>
                <a:cs typeface="Roboto"/>
                <a:sym typeface="Roboto"/>
              </a:rPr>
              <a:t>Please keep this slide for attribution</a:t>
            </a:r>
            <a:endParaRPr sz="1200">
              <a:solidFill>
                <a:schemeClr val="dk1"/>
              </a:solidFill>
              <a:latin typeface="Roboto"/>
              <a:ea typeface="Roboto"/>
              <a:cs typeface="Roboto"/>
              <a:sym typeface="Roboto"/>
            </a:endParaRPr>
          </a:p>
        </p:txBody>
      </p:sp>
      <p:sp>
        <p:nvSpPr>
          <p:cNvPr id="2000" name="Google Shape;2000;p44"/>
          <p:cNvSpPr/>
          <p:nvPr/>
        </p:nvSpPr>
        <p:spPr>
          <a:xfrm>
            <a:off x="7871863" y="3068176"/>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4"/>
          <p:cNvSpPr/>
          <p:nvPr/>
        </p:nvSpPr>
        <p:spPr>
          <a:xfrm>
            <a:off x="7041138" y="3068176"/>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4"/>
          <p:cNvSpPr/>
          <p:nvPr/>
        </p:nvSpPr>
        <p:spPr>
          <a:xfrm>
            <a:off x="6210413" y="3068176"/>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3" name="Google Shape;2003;p44"/>
          <p:cNvGrpSpPr/>
          <p:nvPr/>
        </p:nvGrpSpPr>
        <p:grpSpPr>
          <a:xfrm>
            <a:off x="6296036" y="3153807"/>
            <a:ext cx="387681" cy="387661"/>
            <a:chOff x="266768" y="1721375"/>
            <a:chExt cx="397907" cy="397887"/>
          </a:xfrm>
        </p:grpSpPr>
        <p:sp>
          <p:nvSpPr>
            <p:cNvPr id="2004" name="Google Shape;2004;p4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 name="Google Shape;2006;p44"/>
          <p:cNvGrpSpPr/>
          <p:nvPr/>
        </p:nvGrpSpPr>
        <p:grpSpPr>
          <a:xfrm>
            <a:off x="7126770" y="3153807"/>
            <a:ext cx="387661" cy="387661"/>
            <a:chOff x="1379798" y="1723250"/>
            <a:chExt cx="397887" cy="397887"/>
          </a:xfrm>
        </p:grpSpPr>
        <p:sp>
          <p:nvSpPr>
            <p:cNvPr id="2007" name="Google Shape;2007;p4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 name="Google Shape;2011;p44"/>
          <p:cNvGrpSpPr/>
          <p:nvPr/>
        </p:nvGrpSpPr>
        <p:grpSpPr>
          <a:xfrm>
            <a:off x="7957467" y="3153807"/>
            <a:ext cx="387641" cy="387661"/>
            <a:chOff x="864491" y="1723250"/>
            <a:chExt cx="397866" cy="397887"/>
          </a:xfrm>
        </p:grpSpPr>
        <p:sp>
          <p:nvSpPr>
            <p:cNvPr id="2012" name="Google Shape;2012;p4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 name="Google Shape;2015;p44"/>
          <p:cNvGrpSpPr/>
          <p:nvPr/>
        </p:nvGrpSpPr>
        <p:grpSpPr>
          <a:xfrm rot="5400000">
            <a:off x="1095662" y="1205512"/>
            <a:ext cx="274627" cy="274627"/>
            <a:chOff x="4873850" y="1253425"/>
            <a:chExt cx="734100" cy="734100"/>
          </a:xfrm>
        </p:grpSpPr>
        <p:cxnSp>
          <p:nvCxnSpPr>
            <p:cNvPr id="2016" name="Google Shape;2016;p44"/>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017" name="Google Shape;2017;p44"/>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018" name="Google Shape;2018;p44"/>
          <p:cNvGrpSpPr/>
          <p:nvPr/>
        </p:nvGrpSpPr>
        <p:grpSpPr>
          <a:xfrm rot="5400000">
            <a:off x="1095662" y="1521710"/>
            <a:ext cx="274627" cy="274627"/>
            <a:chOff x="4873850" y="1253425"/>
            <a:chExt cx="734100" cy="734100"/>
          </a:xfrm>
        </p:grpSpPr>
        <p:cxnSp>
          <p:nvCxnSpPr>
            <p:cNvPr id="2019" name="Google Shape;2019;p44"/>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020" name="Google Shape;2020;p44"/>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021" name="Google Shape;2021;p44"/>
          <p:cNvGrpSpPr/>
          <p:nvPr/>
        </p:nvGrpSpPr>
        <p:grpSpPr>
          <a:xfrm rot="5400000">
            <a:off x="1095662" y="1854711"/>
            <a:ext cx="274627" cy="274627"/>
            <a:chOff x="4873850" y="1253425"/>
            <a:chExt cx="734100" cy="734100"/>
          </a:xfrm>
        </p:grpSpPr>
        <p:cxnSp>
          <p:nvCxnSpPr>
            <p:cNvPr id="2022" name="Google Shape;2022;p44"/>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023" name="Google Shape;2023;p44"/>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7" name="Shape 2027"/>
        <p:cNvGrpSpPr/>
        <p:nvPr/>
      </p:nvGrpSpPr>
      <p:grpSpPr>
        <a:xfrm>
          <a:off x="0" y="0"/>
          <a:ext cx="0" cy="0"/>
          <a:chOff x="0" y="0"/>
          <a:chExt cx="0" cy="0"/>
        </a:xfrm>
      </p:grpSpPr>
      <p:sp>
        <p:nvSpPr>
          <p:cNvPr id="2028" name="Google Shape;2028;p45"/>
          <p:cNvSpPr txBox="1"/>
          <p:nvPr>
            <p:ph idx="4294967295" type="body"/>
          </p:nvPr>
        </p:nvSpPr>
        <p:spPr>
          <a:xfrm>
            <a:off x="720000" y="1315575"/>
            <a:ext cx="7704000" cy="440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Here’s an assortment of alternative resources whose style fits the one of this template:</a:t>
            </a:r>
            <a:endParaRPr/>
          </a:p>
        </p:txBody>
      </p:sp>
      <p:sp>
        <p:nvSpPr>
          <p:cNvPr id="2029" name="Google Shape;2029;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2030" name="Google Shape;2030;p45"/>
          <p:cNvGrpSpPr/>
          <p:nvPr/>
        </p:nvGrpSpPr>
        <p:grpSpPr>
          <a:xfrm>
            <a:off x="2095679" y="1992773"/>
            <a:ext cx="1211327" cy="2462712"/>
            <a:chOff x="1172000" y="2467350"/>
            <a:chExt cx="854250" cy="1736750"/>
          </a:xfrm>
        </p:grpSpPr>
        <p:sp>
          <p:nvSpPr>
            <p:cNvPr id="2031" name="Google Shape;2031;p45"/>
            <p:cNvSpPr/>
            <p:nvPr/>
          </p:nvSpPr>
          <p:spPr>
            <a:xfrm>
              <a:off x="1172000" y="24673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5"/>
            <p:cNvSpPr/>
            <p:nvPr/>
          </p:nvSpPr>
          <p:spPr>
            <a:xfrm>
              <a:off x="1409250" y="24673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1646500" y="24673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1883750" y="24673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1172000" y="26951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1409250" y="26951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1646500" y="26951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1883750" y="26951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5"/>
            <p:cNvSpPr/>
            <p:nvPr/>
          </p:nvSpPr>
          <p:spPr>
            <a:xfrm>
              <a:off x="1172000" y="29228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5"/>
            <p:cNvSpPr/>
            <p:nvPr/>
          </p:nvSpPr>
          <p:spPr>
            <a:xfrm>
              <a:off x="1409250" y="29228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1646500" y="29228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5"/>
            <p:cNvSpPr/>
            <p:nvPr/>
          </p:nvSpPr>
          <p:spPr>
            <a:xfrm>
              <a:off x="1883750" y="29228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1172000" y="31506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5"/>
            <p:cNvSpPr/>
            <p:nvPr/>
          </p:nvSpPr>
          <p:spPr>
            <a:xfrm>
              <a:off x="1409250" y="31506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5"/>
            <p:cNvSpPr/>
            <p:nvPr/>
          </p:nvSpPr>
          <p:spPr>
            <a:xfrm>
              <a:off x="1646500" y="31506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5"/>
            <p:cNvSpPr/>
            <p:nvPr/>
          </p:nvSpPr>
          <p:spPr>
            <a:xfrm>
              <a:off x="1883750" y="31506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5"/>
            <p:cNvSpPr/>
            <p:nvPr/>
          </p:nvSpPr>
          <p:spPr>
            <a:xfrm>
              <a:off x="1172000" y="33783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5"/>
            <p:cNvSpPr/>
            <p:nvPr/>
          </p:nvSpPr>
          <p:spPr>
            <a:xfrm>
              <a:off x="1409250" y="33783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5"/>
            <p:cNvSpPr/>
            <p:nvPr/>
          </p:nvSpPr>
          <p:spPr>
            <a:xfrm>
              <a:off x="1646500" y="33783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5"/>
            <p:cNvSpPr/>
            <p:nvPr/>
          </p:nvSpPr>
          <p:spPr>
            <a:xfrm>
              <a:off x="1883750" y="33783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5"/>
            <p:cNvSpPr/>
            <p:nvPr/>
          </p:nvSpPr>
          <p:spPr>
            <a:xfrm>
              <a:off x="1172000" y="36061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5"/>
            <p:cNvSpPr/>
            <p:nvPr/>
          </p:nvSpPr>
          <p:spPr>
            <a:xfrm>
              <a:off x="1409250" y="36061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5"/>
            <p:cNvSpPr/>
            <p:nvPr/>
          </p:nvSpPr>
          <p:spPr>
            <a:xfrm>
              <a:off x="1646500" y="36061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5"/>
            <p:cNvSpPr/>
            <p:nvPr/>
          </p:nvSpPr>
          <p:spPr>
            <a:xfrm>
              <a:off x="1883750" y="36061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5"/>
            <p:cNvSpPr/>
            <p:nvPr/>
          </p:nvSpPr>
          <p:spPr>
            <a:xfrm>
              <a:off x="1172000" y="38338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5"/>
            <p:cNvSpPr/>
            <p:nvPr/>
          </p:nvSpPr>
          <p:spPr>
            <a:xfrm>
              <a:off x="1409250" y="38338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5"/>
            <p:cNvSpPr/>
            <p:nvPr/>
          </p:nvSpPr>
          <p:spPr>
            <a:xfrm>
              <a:off x="1646500" y="38338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5"/>
            <p:cNvSpPr/>
            <p:nvPr/>
          </p:nvSpPr>
          <p:spPr>
            <a:xfrm>
              <a:off x="1883750" y="38338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5"/>
            <p:cNvSpPr/>
            <p:nvPr/>
          </p:nvSpPr>
          <p:spPr>
            <a:xfrm>
              <a:off x="1172000" y="40616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5"/>
            <p:cNvSpPr/>
            <p:nvPr/>
          </p:nvSpPr>
          <p:spPr>
            <a:xfrm>
              <a:off x="1409250" y="40616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5"/>
            <p:cNvSpPr/>
            <p:nvPr/>
          </p:nvSpPr>
          <p:spPr>
            <a:xfrm>
              <a:off x="1646500" y="40616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5"/>
            <p:cNvSpPr/>
            <p:nvPr/>
          </p:nvSpPr>
          <p:spPr>
            <a:xfrm>
              <a:off x="1883750" y="40616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 name="Google Shape;2063;p45"/>
          <p:cNvGrpSpPr/>
          <p:nvPr/>
        </p:nvGrpSpPr>
        <p:grpSpPr>
          <a:xfrm>
            <a:off x="3629741" y="2638651"/>
            <a:ext cx="1211327" cy="1816813"/>
            <a:chOff x="2225375" y="2500550"/>
            <a:chExt cx="854250" cy="1281250"/>
          </a:xfrm>
        </p:grpSpPr>
        <p:sp>
          <p:nvSpPr>
            <p:cNvPr id="2064" name="Google Shape;2064;p45"/>
            <p:cNvSpPr/>
            <p:nvPr/>
          </p:nvSpPr>
          <p:spPr>
            <a:xfrm>
              <a:off x="2225375" y="25005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5"/>
            <p:cNvSpPr/>
            <p:nvPr/>
          </p:nvSpPr>
          <p:spPr>
            <a:xfrm>
              <a:off x="2225375" y="27283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5"/>
            <p:cNvSpPr/>
            <p:nvPr/>
          </p:nvSpPr>
          <p:spPr>
            <a:xfrm>
              <a:off x="2462625" y="27283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5"/>
            <p:cNvSpPr/>
            <p:nvPr/>
          </p:nvSpPr>
          <p:spPr>
            <a:xfrm>
              <a:off x="2225375" y="29560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5"/>
            <p:cNvSpPr/>
            <p:nvPr/>
          </p:nvSpPr>
          <p:spPr>
            <a:xfrm>
              <a:off x="2225375" y="31838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5"/>
            <p:cNvSpPr/>
            <p:nvPr/>
          </p:nvSpPr>
          <p:spPr>
            <a:xfrm>
              <a:off x="2462625" y="31838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5"/>
            <p:cNvSpPr/>
            <p:nvPr/>
          </p:nvSpPr>
          <p:spPr>
            <a:xfrm>
              <a:off x="2937125" y="31838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5"/>
            <p:cNvSpPr/>
            <p:nvPr/>
          </p:nvSpPr>
          <p:spPr>
            <a:xfrm>
              <a:off x="2225375" y="34115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5"/>
            <p:cNvSpPr/>
            <p:nvPr/>
          </p:nvSpPr>
          <p:spPr>
            <a:xfrm>
              <a:off x="2462625" y="34115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5"/>
            <p:cNvSpPr/>
            <p:nvPr/>
          </p:nvSpPr>
          <p:spPr>
            <a:xfrm>
              <a:off x="2699875" y="34115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5"/>
            <p:cNvSpPr/>
            <p:nvPr/>
          </p:nvSpPr>
          <p:spPr>
            <a:xfrm>
              <a:off x="2937125" y="341155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5"/>
            <p:cNvSpPr/>
            <p:nvPr/>
          </p:nvSpPr>
          <p:spPr>
            <a:xfrm>
              <a:off x="2225375" y="36393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5"/>
            <p:cNvSpPr/>
            <p:nvPr/>
          </p:nvSpPr>
          <p:spPr>
            <a:xfrm>
              <a:off x="2462625" y="36393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5"/>
            <p:cNvSpPr/>
            <p:nvPr/>
          </p:nvSpPr>
          <p:spPr>
            <a:xfrm>
              <a:off x="2699875" y="36393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5"/>
            <p:cNvSpPr/>
            <p:nvPr/>
          </p:nvSpPr>
          <p:spPr>
            <a:xfrm>
              <a:off x="2937125" y="3639300"/>
              <a:ext cx="142500" cy="142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 name="Google Shape;2079;p45"/>
          <p:cNvGrpSpPr/>
          <p:nvPr/>
        </p:nvGrpSpPr>
        <p:grpSpPr>
          <a:xfrm>
            <a:off x="5176423" y="2339974"/>
            <a:ext cx="1736269" cy="702000"/>
            <a:chOff x="5228623" y="2316449"/>
            <a:chExt cx="1736269" cy="702000"/>
          </a:xfrm>
        </p:grpSpPr>
        <p:sp>
          <p:nvSpPr>
            <p:cNvPr id="2080" name="Google Shape;2080;p45"/>
            <p:cNvSpPr/>
            <p:nvPr/>
          </p:nvSpPr>
          <p:spPr>
            <a:xfrm>
              <a:off x="6469292" y="2419153"/>
              <a:ext cx="495600" cy="495600"/>
            </a:xfrm>
            <a:prstGeom prst="flowChartSummingJunction">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5"/>
            <p:cNvSpPr/>
            <p:nvPr/>
          </p:nvSpPr>
          <p:spPr>
            <a:xfrm rot="2702941">
              <a:off x="5848922" y="2419467"/>
              <a:ext cx="495965" cy="495965"/>
            </a:xfrm>
            <a:prstGeom prst="flowChartSummingJunction">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5"/>
            <p:cNvSpPr/>
            <p:nvPr/>
          </p:nvSpPr>
          <p:spPr>
            <a:xfrm>
              <a:off x="5228623" y="2419153"/>
              <a:ext cx="495600" cy="495600"/>
            </a:xfrm>
            <a:prstGeom prst="flowChartSummingJunction">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45"/>
          <p:cNvGrpSpPr/>
          <p:nvPr/>
        </p:nvGrpSpPr>
        <p:grpSpPr>
          <a:xfrm>
            <a:off x="5031657" y="3094272"/>
            <a:ext cx="2016656" cy="754802"/>
            <a:chOff x="5083857" y="3018649"/>
            <a:chExt cx="2016656" cy="754802"/>
          </a:xfrm>
        </p:grpSpPr>
        <p:grpSp>
          <p:nvGrpSpPr>
            <p:cNvPr id="2084" name="Google Shape;2084;p45"/>
            <p:cNvGrpSpPr/>
            <p:nvPr/>
          </p:nvGrpSpPr>
          <p:grpSpPr>
            <a:xfrm rot="-8100000">
              <a:off x="6456250" y="3129187"/>
              <a:ext cx="533725" cy="533725"/>
              <a:chOff x="4873850" y="1253425"/>
              <a:chExt cx="734100" cy="734100"/>
            </a:xfrm>
          </p:grpSpPr>
          <p:cxnSp>
            <p:nvCxnSpPr>
              <p:cNvPr id="2085" name="Google Shape;2085;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086" name="Google Shape;2086;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087" name="Google Shape;2087;p45"/>
            <p:cNvGrpSpPr/>
            <p:nvPr/>
          </p:nvGrpSpPr>
          <p:grpSpPr>
            <a:xfrm rot="10800000">
              <a:off x="5841613" y="3128752"/>
              <a:ext cx="533764" cy="533764"/>
              <a:chOff x="4873850" y="1253425"/>
              <a:chExt cx="734100" cy="734100"/>
            </a:xfrm>
          </p:grpSpPr>
          <p:cxnSp>
            <p:nvCxnSpPr>
              <p:cNvPr id="2088" name="Google Shape;2088;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089" name="Google Shape;2089;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090" name="Google Shape;2090;p45"/>
            <p:cNvGrpSpPr/>
            <p:nvPr/>
          </p:nvGrpSpPr>
          <p:grpSpPr>
            <a:xfrm rot="-8100000">
              <a:off x="5194395" y="3129187"/>
              <a:ext cx="533725" cy="533725"/>
              <a:chOff x="4873850" y="1253425"/>
              <a:chExt cx="734100" cy="734100"/>
            </a:xfrm>
          </p:grpSpPr>
          <p:cxnSp>
            <p:nvCxnSpPr>
              <p:cNvPr id="2091" name="Google Shape;2091;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092" name="Google Shape;2092;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grpSp>
        <p:nvGrpSpPr>
          <p:cNvPr id="2093" name="Google Shape;2093;p45"/>
          <p:cNvGrpSpPr/>
          <p:nvPr/>
        </p:nvGrpSpPr>
        <p:grpSpPr>
          <a:xfrm>
            <a:off x="5031657" y="3849197"/>
            <a:ext cx="2016656" cy="754802"/>
            <a:chOff x="5083857" y="3773497"/>
            <a:chExt cx="2016656" cy="754802"/>
          </a:xfrm>
        </p:grpSpPr>
        <p:grpSp>
          <p:nvGrpSpPr>
            <p:cNvPr id="2094" name="Google Shape;2094;p45"/>
            <p:cNvGrpSpPr/>
            <p:nvPr/>
          </p:nvGrpSpPr>
          <p:grpSpPr>
            <a:xfrm rot="-8100000">
              <a:off x="6456250" y="3884035"/>
              <a:ext cx="533725" cy="533725"/>
              <a:chOff x="4873850" y="1253425"/>
              <a:chExt cx="734100" cy="734100"/>
            </a:xfrm>
          </p:grpSpPr>
          <p:cxnSp>
            <p:nvCxnSpPr>
              <p:cNvPr id="2095" name="Google Shape;2095;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096" name="Google Shape;2096;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097" name="Google Shape;2097;p45"/>
            <p:cNvGrpSpPr/>
            <p:nvPr/>
          </p:nvGrpSpPr>
          <p:grpSpPr>
            <a:xfrm rot="-8100000">
              <a:off x="5841654" y="3884035"/>
              <a:ext cx="533725" cy="533725"/>
              <a:chOff x="4873850" y="1253425"/>
              <a:chExt cx="734100" cy="734100"/>
            </a:xfrm>
          </p:grpSpPr>
          <p:cxnSp>
            <p:nvCxnSpPr>
              <p:cNvPr id="2098" name="Google Shape;2098;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099" name="Google Shape;2099;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100" name="Google Shape;2100;p45"/>
            <p:cNvGrpSpPr/>
            <p:nvPr/>
          </p:nvGrpSpPr>
          <p:grpSpPr>
            <a:xfrm rot="-8100000">
              <a:off x="5194395" y="3884035"/>
              <a:ext cx="533725" cy="533725"/>
              <a:chOff x="4873850" y="1253425"/>
              <a:chExt cx="734100" cy="734100"/>
            </a:xfrm>
          </p:grpSpPr>
          <p:cxnSp>
            <p:nvCxnSpPr>
              <p:cNvPr id="2101" name="Google Shape;2101;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02" name="Google Shape;2102;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grpSp>
        <p:nvGrpSpPr>
          <p:cNvPr id="2103" name="Google Shape;2103;p45"/>
          <p:cNvGrpSpPr/>
          <p:nvPr/>
        </p:nvGrpSpPr>
        <p:grpSpPr>
          <a:xfrm rot="10800000">
            <a:off x="1379238" y="4759836"/>
            <a:ext cx="274627" cy="274627"/>
            <a:chOff x="4873850" y="1253425"/>
            <a:chExt cx="734100" cy="734100"/>
          </a:xfrm>
        </p:grpSpPr>
        <p:cxnSp>
          <p:nvCxnSpPr>
            <p:cNvPr id="2104" name="Google Shape;2104;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05" name="Google Shape;2105;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106" name="Google Shape;2106;p45"/>
          <p:cNvGrpSpPr/>
          <p:nvPr/>
        </p:nvGrpSpPr>
        <p:grpSpPr>
          <a:xfrm rot="10800000">
            <a:off x="1046237" y="4759836"/>
            <a:ext cx="274627" cy="274627"/>
            <a:chOff x="4873850" y="1253425"/>
            <a:chExt cx="734100" cy="734100"/>
          </a:xfrm>
        </p:grpSpPr>
        <p:cxnSp>
          <p:nvCxnSpPr>
            <p:cNvPr id="2107" name="Google Shape;2107;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08" name="Google Shape;2108;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109" name="Google Shape;2109;p45"/>
          <p:cNvGrpSpPr/>
          <p:nvPr/>
        </p:nvGrpSpPr>
        <p:grpSpPr>
          <a:xfrm rot="10800000">
            <a:off x="713235" y="4759836"/>
            <a:ext cx="274627" cy="274627"/>
            <a:chOff x="4873850" y="1253425"/>
            <a:chExt cx="734100" cy="734100"/>
          </a:xfrm>
        </p:grpSpPr>
        <p:cxnSp>
          <p:nvCxnSpPr>
            <p:cNvPr id="2110" name="Google Shape;2110;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11" name="Google Shape;2111;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112" name="Google Shape;2112;p45"/>
          <p:cNvGrpSpPr/>
          <p:nvPr/>
        </p:nvGrpSpPr>
        <p:grpSpPr>
          <a:xfrm rot="5400000">
            <a:off x="8682537" y="3663360"/>
            <a:ext cx="274627" cy="274627"/>
            <a:chOff x="4873850" y="1253425"/>
            <a:chExt cx="734100" cy="734100"/>
          </a:xfrm>
        </p:grpSpPr>
        <p:cxnSp>
          <p:nvCxnSpPr>
            <p:cNvPr id="2113" name="Google Shape;2113;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14" name="Google Shape;2114;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115" name="Google Shape;2115;p45"/>
          <p:cNvGrpSpPr/>
          <p:nvPr/>
        </p:nvGrpSpPr>
        <p:grpSpPr>
          <a:xfrm rot="5400000">
            <a:off x="8682537" y="3996361"/>
            <a:ext cx="274627" cy="274627"/>
            <a:chOff x="4873850" y="1253425"/>
            <a:chExt cx="734100" cy="734100"/>
          </a:xfrm>
        </p:grpSpPr>
        <p:cxnSp>
          <p:nvCxnSpPr>
            <p:cNvPr id="2116" name="Google Shape;2116;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17" name="Google Shape;2117;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118" name="Google Shape;2118;p45"/>
          <p:cNvGrpSpPr/>
          <p:nvPr/>
        </p:nvGrpSpPr>
        <p:grpSpPr>
          <a:xfrm rot="5400000">
            <a:off x="8682537" y="4329362"/>
            <a:ext cx="274627" cy="274627"/>
            <a:chOff x="4873850" y="1253425"/>
            <a:chExt cx="734100" cy="734100"/>
          </a:xfrm>
        </p:grpSpPr>
        <p:cxnSp>
          <p:nvCxnSpPr>
            <p:cNvPr id="2119" name="Google Shape;2119;p45"/>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20" name="Google Shape;2120;p45"/>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4" name="Shape 2124"/>
        <p:cNvGrpSpPr/>
        <p:nvPr/>
      </p:nvGrpSpPr>
      <p:grpSpPr>
        <a:xfrm>
          <a:off x="0" y="0"/>
          <a:ext cx="0" cy="0"/>
          <a:chOff x="0" y="0"/>
          <a:chExt cx="0" cy="0"/>
        </a:xfrm>
      </p:grpSpPr>
      <p:sp>
        <p:nvSpPr>
          <p:cNvPr id="2125" name="Google Shape;2125;p46"/>
          <p:cNvSpPr txBox="1"/>
          <p:nvPr>
            <p:ph idx="1" type="body"/>
          </p:nvPr>
        </p:nvSpPr>
        <p:spPr>
          <a:xfrm>
            <a:off x="720000" y="1310050"/>
            <a:ext cx="7704000" cy="32940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sz="1200"/>
              <a:t>Did you like the resources on this template? Get them for free at our other websites:</a:t>
            </a:r>
            <a:endParaRPr sz="1200"/>
          </a:p>
          <a:p>
            <a:pPr indent="0" lvl="0" marL="0" rtl="0" algn="l">
              <a:lnSpc>
                <a:spcPct val="100000"/>
              </a:lnSpc>
              <a:spcBef>
                <a:spcPts val="300"/>
              </a:spcBef>
              <a:spcAft>
                <a:spcPts val="0"/>
              </a:spcAft>
              <a:buClr>
                <a:schemeClr val="dk1"/>
              </a:buClr>
              <a:buSzPts val="1100"/>
              <a:buFont typeface="Arial"/>
              <a:buNone/>
            </a:pPr>
            <a:r>
              <a:t/>
            </a:r>
            <a:endParaRPr sz="1800">
              <a:latin typeface="Bebas Neue"/>
              <a:ea typeface="Bebas Neue"/>
              <a:cs typeface="Bebas Neue"/>
              <a:sym typeface="Bebas Neue"/>
            </a:endParaRPr>
          </a:p>
          <a:p>
            <a:pPr indent="0" lvl="0" marL="0" rtl="0" algn="l">
              <a:spcBef>
                <a:spcPts val="0"/>
              </a:spcBef>
              <a:spcAft>
                <a:spcPts val="0"/>
              </a:spcAft>
              <a:buNone/>
            </a:pPr>
            <a:r>
              <a:rPr lang="en" sz="1800">
                <a:latin typeface="Russo One"/>
                <a:ea typeface="Russo One"/>
                <a:cs typeface="Russo One"/>
                <a:sym typeface="Russo One"/>
              </a:rPr>
              <a:t>VECTORS</a:t>
            </a:r>
            <a:endParaRPr sz="1800">
              <a:latin typeface="Russo One"/>
              <a:ea typeface="Russo One"/>
              <a:cs typeface="Russo One"/>
              <a:sym typeface="Russo One"/>
            </a:endParaRPr>
          </a:p>
          <a:p>
            <a:pPr indent="-203200" lvl="0" marL="241300" rtl="0" algn="l">
              <a:spcBef>
                <a:spcPts val="300"/>
              </a:spcBef>
              <a:spcAft>
                <a:spcPts val="0"/>
              </a:spcAft>
              <a:buSzPts val="1200"/>
              <a:buFont typeface="Anaheim"/>
              <a:buChar char="●"/>
            </a:pPr>
            <a:r>
              <a:rPr lang="en" sz="1200">
                <a:uFill>
                  <a:noFill/>
                </a:uFill>
                <a:hlinkClick r:id="rId3"/>
              </a:rPr>
              <a:t>Brutalism instagram post template design</a:t>
            </a:r>
            <a:endParaRPr sz="1200"/>
          </a:p>
          <a:p>
            <a:pPr indent="0" lvl="0" marL="0" rtl="0" algn="l">
              <a:spcBef>
                <a:spcPts val="1000"/>
              </a:spcBef>
              <a:spcAft>
                <a:spcPts val="0"/>
              </a:spcAft>
              <a:buNone/>
            </a:pPr>
            <a:r>
              <a:rPr lang="en" sz="1800">
                <a:latin typeface="Russo One"/>
                <a:ea typeface="Russo One"/>
                <a:cs typeface="Russo One"/>
                <a:sym typeface="Russo One"/>
              </a:rPr>
              <a:t>PHOTOS</a:t>
            </a:r>
            <a:endParaRPr sz="1800">
              <a:latin typeface="Russo One"/>
              <a:ea typeface="Russo One"/>
              <a:cs typeface="Russo One"/>
              <a:sym typeface="Russo One"/>
            </a:endParaRPr>
          </a:p>
          <a:p>
            <a:pPr indent="-203200" lvl="0" marL="241300" rtl="0" algn="l">
              <a:spcBef>
                <a:spcPts val="300"/>
              </a:spcBef>
              <a:spcAft>
                <a:spcPts val="0"/>
              </a:spcAft>
              <a:buSzPts val="1200"/>
              <a:buFont typeface="Anaheim"/>
              <a:buChar char="●"/>
            </a:pPr>
            <a:r>
              <a:rPr lang="en" sz="1200">
                <a:uFill>
                  <a:noFill/>
                </a:uFill>
                <a:hlinkClick r:id="rId4"/>
              </a:rPr>
              <a:t>Young businessman working at her desk with laptop</a:t>
            </a:r>
            <a:endParaRPr sz="1200"/>
          </a:p>
          <a:p>
            <a:pPr indent="-203200" lvl="0" marL="241300" rtl="0" algn="l">
              <a:spcBef>
                <a:spcPts val="300"/>
              </a:spcBef>
              <a:spcAft>
                <a:spcPts val="0"/>
              </a:spcAft>
              <a:buSzPts val="1200"/>
              <a:buFont typeface="Anaheim"/>
              <a:buChar char="●"/>
            </a:pPr>
            <a:r>
              <a:rPr lang="en" sz="1200">
                <a:uFill>
                  <a:noFill/>
                </a:uFill>
                <a:hlinkClick r:id="rId5"/>
              </a:rPr>
              <a:t>Smiley business man and woman working together in the office with laptop</a:t>
            </a:r>
            <a:endParaRPr sz="1100"/>
          </a:p>
        </p:txBody>
      </p:sp>
      <p:sp>
        <p:nvSpPr>
          <p:cNvPr id="2126" name="Google Shape;2126;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grpSp>
        <p:nvGrpSpPr>
          <p:cNvPr id="2127" name="Google Shape;2127;p46"/>
          <p:cNvGrpSpPr/>
          <p:nvPr/>
        </p:nvGrpSpPr>
        <p:grpSpPr>
          <a:xfrm rot="5400000">
            <a:off x="213087" y="2101435"/>
            <a:ext cx="274627" cy="274627"/>
            <a:chOff x="4873850" y="1253425"/>
            <a:chExt cx="734100" cy="734100"/>
          </a:xfrm>
        </p:grpSpPr>
        <p:cxnSp>
          <p:nvCxnSpPr>
            <p:cNvPr id="2128" name="Google Shape;2128;p4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29" name="Google Shape;2129;p4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130" name="Google Shape;2130;p46"/>
          <p:cNvGrpSpPr/>
          <p:nvPr/>
        </p:nvGrpSpPr>
        <p:grpSpPr>
          <a:xfrm rot="5400000">
            <a:off x="213087" y="2434436"/>
            <a:ext cx="274627" cy="274627"/>
            <a:chOff x="4873850" y="1253425"/>
            <a:chExt cx="734100" cy="734100"/>
          </a:xfrm>
        </p:grpSpPr>
        <p:cxnSp>
          <p:nvCxnSpPr>
            <p:cNvPr id="2131" name="Google Shape;2131;p4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32" name="Google Shape;2132;p4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133" name="Google Shape;2133;p46"/>
          <p:cNvGrpSpPr/>
          <p:nvPr/>
        </p:nvGrpSpPr>
        <p:grpSpPr>
          <a:xfrm rot="5400000">
            <a:off x="213087" y="2767437"/>
            <a:ext cx="274627" cy="274627"/>
            <a:chOff x="4873850" y="1253425"/>
            <a:chExt cx="734100" cy="734100"/>
          </a:xfrm>
        </p:grpSpPr>
        <p:cxnSp>
          <p:nvCxnSpPr>
            <p:cNvPr id="2134" name="Google Shape;2134;p4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35" name="Google Shape;2135;p4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136" name="Google Shape;2136;p46"/>
          <p:cNvGrpSpPr/>
          <p:nvPr/>
        </p:nvGrpSpPr>
        <p:grpSpPr>
          <a:xfrm rot="10800000">
            <a:off x="5831913" y="170386"/>
            <a:ext cx="274627" cy="274627"/>
            <a:chOff x="4873850" y="1253425"/>
            <a:chExt cx="734100" cy="734100"/>
          </a:xfrm>
        </p:grpSpPr>
        <p:cxnSp>
          <p:nvCxnSpPr>
            <p:cNvPr id="2137" name="Google Shape;2137;p4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38" name="Google Shape;2138;p4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139" name="Google Shape;2139;p46"/>
          <p:cNvGrpSpPr/>
          <p:nvPr/>
        </p:nvGrpSpPr>
        <p:grpSpPr>
          <a:xfrm rot="10800000">
            <a:off x="5498912" y="170386"/>
            <a:ext cx="274627" cy="274627"/>
            <a:chOff x="4873850" y="1253425"/>
            <a:chExt cx="734100" cy="734100"/>
          </a:xfrm>
        </p:grpSpPr>
        <p:cxnSp>
          <p:nvCxnSpPr>
            <p:cNvPr id="2140" name="Google Shape;2140;p4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41" name="Google Shape;2141;p4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2142" name="Google Shape;2142;p46"/>
          <p:cNvGrpSpPr/>
          <p:nvPr/>
        </p:nvGrpSpPr>
        <p:grpSpPr>
          <a:xfrm rot="10800000">
            <a:off x="5165910" y="170386"/>
            <a:ext cx="274627" cy="274627"/>
            <a:chOff x="4873850" y="1253425"/>
            <a:chExt cx="734100" cy="734100"/>
          </a:xfrm>
        </p:grpSpPr>
        <p:cxnSp>
          <p:nvCxnSpPr>
            <p:cNvPr id="2143" name="Google Shape;2143;p46"/>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2144" name="Google Shape;2144;p46"/>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48" name="Shape 2148"/>
        <p:cNvGrpSpPr/>
        <p:nvPr/>
      </p:nvGrpSpPr>
      <p:grpSpPr>
        <a:xfrm>
          <a:off x="0" y="0"/>
          <a:ext cx="0" cy="0"/>
          <a:chOff x="0" y="0"/>
          <a:chExt cx="0" cy="0"/>
        </a:xfrm>
      </p:grpSpPr>
      <p:sp>
        <p:nvSpPr>
          <p:cNvPr id="2149" name="Google Shape;2149;p4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150" name="Google Shape;2150;p47"/>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54" name="Shape 2154"/>
        <p:cNvGrpSpPr/>
        <p:nvPr/>
      </p:nvGrpSpPr>
      <p:grpSpPr>
        <a:xfrm>
          <a:off x="0" y="0"/>
          <a:ext cx="0" cy="0"/>
          <a:chOff x="0" y="0"/>
          <a:chExt cx="0" cy="0"/>
        </a:xfrm>
      </p:grpSpPr>
      <p:sp>
        <p:nvSpPr>
          <p:cNvPr id="2155" name="Google Shape;2155;p48"/>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2156" name="Google Shape;2156;p4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60" name="Shape 2160"/>
        <p:cNvGrpSpPr/>
        <p:nvPr/>
      </p:nvGrpSpPr>
      <p:grpSpPr>
        <a:xfrm>
          <a:off x="0" y="0"/>
          <a:ext cx="0" cy="0"/>
          <a:chOff x="0" y="0"/>
          <a:chExt cx="0" cy="0"/>
        </a:xfrm>
      </p:grpSpPr>
      <p:grpSp>
        <p:nvGrpSpPr>
          <p:cNvPr id="2161" name="Google Shape;2161;p49"/>
          <p:cNvGrpSpPr/>
          <p:nvPr/>
        </p:nvGrpSpPr>
        <p:grpSpPr>
          <a:xfrm>
            <a:off x="2576445" y="2848913"/>
            <a:ext cx="3940205" cy="1646875"/>
            <a:chOff x="2601895" y="2848913"/>
            <a:chExt cx="3940205" cy="1646875"/>
          </a:xfrm>
        </p:grpSpPr>
        <p:sp>
          <p:nvSpPr>
            <p:cNvPr id="2162" name="Google Shape;2162;p49"/>
            <p:cNvSpPr/>
            <p:nvPr/>
          </p:nvSpPr>
          <p:spPr>
            <a:xfrm>
              <a:off x="2601895" y="2869288"/>
              <a:ext cx="791400" cy="754200"/>
            </a:xfrm>
            <a:prstGeom prst="roundRect">
              <a:avLst>
                <a:gd fmla="val 16667" name="adj"/>
              </a:avLst>
            </a:prstGeom>
            <a:solidFill>
              <a:srgbClr val="29324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9"/>
            <p:cNvSpPr/>
            <p:nvPr/>
          </p:nvSpPr>
          <p:spPr>
            <a:xfrm>
              <a:off x="3663689" y="2848913"/>
              <a:ext cx="791400" cy="754200"/>
            </a:xfrm>
            <a:prstGeom prst="roundRect">
              <a:avLst>
                <a:gd fmla="val 16667" name="adj"/>
              </a:avLst>
            </a:prstGeom>
            <a:solidFill>
              <a:srgbClr val="E0F6F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0F6FC"/>
                </a:solidFill>
              </a:endParaRPr>
            </a:p>
          </p:txBody>
        </p:sp>
        <p:sp>
          <p:nvSpPr>
            <p:cNvPr id="2164" name="Google Shape;2164;p49"/>
            <p:cNvSpPr txBox="1"/>
            <p:nvPr/>
          </p:nvSpPr>
          <p:spPr>
            <a:xfrm>
              <a:off x="2601900" y="300596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2F2F2"/>
                  </a:solidFill>
                </a:rPr>
                <a:t>#293241</a:t>
              </a:r>
              <a:endParaRPr sz="1000">
                <a:solidFill>
                  <a:srgbClr val="F2F2F2"/>
                </a:solidFill>
              </a:endParaRPr>
            </a:p>
          </p:txBody>
        </p:sp>
        <p:sp>
          <p:nvSpPr>
            <p:cNvPr id="2165" name="Google Shape;2165;p49"/>
            <p:cNvSpPr txBox="1"/>
            <p:nvPr/>
          </p:nvSpPr>
          <p:spPr>
            <a:xfrm>
              <a:off x="3663700" y="300596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93241"/>
                  </a:solidFill>
                </a:rPr>
                <a:t>#e0f6fc</a:t>
              </a:r>
              <a:endParaRPr sz="1000">
                <a:solidFill>
                  <a:srgbClr val="293241"/>
                </a:solidFill>
              </a:endParaRPr>
            </a:p>
          </p:txBody>
        </p:sp>
        <p:sp>
          <p:nvSpPr>
            <p:cNvPr id="2166" name="Google Shape;2166;p49"/>
            <p:cNvSpPr/>
            <p:nvPr/>
          </p:nvSpPr>
          <p:spPr>
            <a:xfrm>
              <a:off x="4725488" y="2848913"/>
              <a:ext cx="791400" cy="754200"/>
            </a:xfrm>
            <a:prstGeom prst="roundRect">
              <a:avLst>
                <a:gd fmla="val 16667" name="adj"/>
              </a:avLst>
            </a:prstGeom>
            <a:solidFill>
              <a:srgbClr val="B8E4F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9"/>
            <p:cNvSpPr txBox="1"/>
            <p:nvPr/>
          </p:nvSpPr>
          <p:spPr>
            <a:xfrm>
              <a:off x="4725488" y="300596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#b8e4f0</a:t>
              </a:r>
              <a:endParaRPr sz="1000"/>
            </a:p>
          </p:txBody>
        </p:sp>
        <p:sp>
          <p:nvSpPr>
            <p:cNvPr id="2168" name="Google Shape;2168;p49"/>
            <p:cNvSpPr/>
            <p:nvPr/>
          </p:nvSpPr>
          <p:spPr>
            <a:xfrm>
              <a:off x="5750695" y="2848913"/>
              <a:ext cx="791400" cy="754200"/>
            </a:xfrm>
            <a:prstGeom prst="roundRect">
              <a:avLst>
                <a:gd fmla="val 16667" name="adj"/>
              </a:avLst>
            </a:prstGeom>
            <a:solidFill>
              <a:srgbClr val="F9FD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9"/>
            <p:cNvSpPr txBox="1"/>
            <p:nvPr/>
          </p:nvSpPr>
          <p:spPr>
            <a:xfrm>
              <a:off x="5750700" y="300596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#f9fdff</a:t>
              </a:r>
              <a:endParaRPr sz="1000">
                <a:solidFill>
                  <a:srgbClr val="191919"/>
                </a:solidFill>
              </a:endParaRPr>
            </a:p>
          </p:txBody>
        </p:sp>
        <p:sp>
          <p:nvSpPr>
            <p:cNvPr id="2170" name="Google Shape;2170;p49"/>
            <p:cNvSpPr/>
            <p:nvPr/>
          </p:nvSpPr>
          <p:spPr>
            <a:xfrm>
              <a:off x="3132789" y="3741588"/>
              <a:ext cx="791400" cy="754200"/>
            </a:xfrm>
            <a:prstGeom prst="roundRect">
              <a:avLst>
                <a:gd fmla="val 16667" name="adj"/>
              </a:avLst>
            </a:prstGeom>
            <a:solidFill>
              <a:srgbClr val="3D5A8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9"/>
            <p:cNvSpPr txBox="1"/>
            <p:nvPr/>
          </p:nvSpPr>
          <p:spPr>
            <a:xfrm>
              <a:off x="3132800" y="3898638"/>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2F2F2"/>
                  </a:solidFill>
                </a:rPr>
                <a:t>#3d5a80</a:t>
              </a:r>
              <a:endParaRPr sz="1000">
                <a:solidFill>
                  <a:srgbClr val="F2F2F2"/>
                </a:solidFill>
              </a:endParaRPr>
            </a:p>
          </p:txBody>
        </p:sp>
        <p:sp>
          <p:nvSpPr>
            <p:cNvPr id="2172" name="Google Shape;2172;p49"/>
            <p:cNvSpPr/>
            <p:nvPr/>
          </p:nvSpPr>
          <p:spPr>
            <a:xfrm>
              <a:off x="4194588" y="3741588"/>
              <a:ext cx="791400" cy="754200"/>
            </a:xfrm>
            <a:prstGeom prst="roundRect">
              <a:avLst>
                <a:gd fmla="val 16667" name="adj"/>
              </a:avLst>
            </a:prstGeom>
            <a:solidFill>
              <a:srgbClr val="779DE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9"/>
            <p:cNvSpPr txBox="1"/>
            <p:nvPr/>
          </p:nvSpPr>
          <p:spPr>
            <a:xfrm>
              <a:off x="4194588" y="3898638"/>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#779de0</a:t>
              </a:r>
              <a:endParaRPr sz="1000"/>
            </a:p>
          </p:txBody>
        </p:sp>
        <p:sp>
          <p:nvSpPr>
            <p:cNvPr id="2174" name="Google Shape;2174;p49"/>
            <p:cNvSpPr/>
            <p:nvPr/>
          </p:nvSpPr>
          <p:spPr>
            <a:xfrm>
              <a:off x="5219788" y="3741588"/>
              <a:ext cx="791400" cy="754200"/>
            </a:xfrm>
            <a:prstGeom prst="roundRect">
              <a:avLst>
                <a:gd fmla="val 16667" name="adj"/>
              </a:avLst>
            </a:prstGeom>
            <a:solidFill>
              <a:srgbClr val="3278B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9"/>
            <p:cNvSpPr txBox="1"/>
            <p:nvPr/>
          </p:nvSpPr>
          <p:spPr>
            <a:xfrm>
              <a:off x="5219788" y="3898638"/>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#3278b1</a:t>
              </a:r>
              <a:endParaRPr sz="1000">
                <a:solidFill>
                  <a:srgbClr val="FFFFFF"/>
                </a:solidFill>
              </a:endParaRPr>
            </a:p>
          </p:txBody>
        </p:sp>
      </p:grpSp>
      <p:sp>
        <p:nvSpPr>
          <p:cNvPr id="2176" name="Google Shape;2176;p49"/>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None/>
            </a:pPr>
            <a:r>
              <a:rPr b="1" lang="en" sz="1100">
                <a:solidFill>
                  <a:schemeClr val="lt1"/>
                </a:solidFill>
              </a:rPr>
              <a:t>Russo One</a:t>
            </a:r>
            <a:endParaRPr b="1" sz="1100">
              <a:solidFill>
                <a:schemeClr val="lt1"/>
              </a:solidFill>
            </a:endParaRPr>
          </a:p>
          <a:p>
            <a:pPr indent="0" lvl="0" marL="0" rtl="0" algn="ctr">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https://fonts.google.com/specimen/Russo+One</a:t>
            </a:r>
            <a:r>
              <a:rPr lang="en" sz="1100">
                <a:solidFill>
                  <a:schemeClr val="lt1"/>
                </a:solidFill>
              </a:rPr>
              <a:t>)</a:t>
            </a:r>
            <a:endParaRPr b="1" sz="1100">
              <a:solidFill>
                <a:schemeClr val="lt1"/>
              </a:solidFill>
            </a:endParaRPr>
          </a:p>
          <a:p>
            <a:pPr indent="0" lvl="0" marL="0" rtl="0" algn="ctr">
              <a:lnSpc>
                <a:spcPct val="100000"/>
              </a:lnSpc>
              <a:spcBef>
                <a:spcPts val="0"/>
              </a:spcBef>
              <a:spcAft>
                <a:spcPts val="0"/>
              </a:spcAft>
              <a:buNone/>
            </a:pPr>
            <a:r>
              <a:t/>
            </a:r>
            <a:endParaRPr b="1" sz="1100">
              <a:solidFill>
                <a:schemeClr val="lt1"/>
              </a:solidFill>
            </a:endParaRPr>
          </a:p>
          <a:p>
            <a:pPr indent="0" lvl="0" marL="0" rtl="0" algn="ctr">
              <a:lnSpc>
                <a:spcPct val="100000"/>
              </a:lnSpc>
              <a:spcBef>
                <a:spcPts val="0"/>
              </a:spcBef>
              <a:spcAft>
                <a:spcPts val="0"/>
              </a:spcAft>
              <a:buNone/>
            </a:pPr>
            <a:r>
              <a:rPr b="1" lang="en" sz="1100">
                <a:solidFill>
                  <a:schemeClr val="lt1"/>
                </a:solidFill>
              </a:rPr>
              <a:t>Roboto</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accent6"/>
                </a:solidFill>
                <a:uFill>
                  <a:noFill/>
                </a:uFill>
                <a:hlinkClick r:id="rId4">
                  <a:extLst>
                    <a:ext uri="{A12FA001-AC4F-418D-AE19-62706E023703}">
                      <ahyp:hlinkClr val="tx"/>
                    </a:ext>
                  </a:extLst>
                </a:hlinkClick>
              </a:rPr>
              <a:t>https://fonts.google.com/specimen/Roboto</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2177" name="Google Shape;2177;p4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81" name="Shape 2181"/>
        <p:cNvGrpSpPr/>
        <p:nvPr/>
      </p:nvGrpSpPr>
      <p:grpSpPr>
        <a:xfrm>
          <a:off x="0" y="0"/>
          <a:ext cx="0" cy="0"/>
          <a:chOff x="0" y="0"/>
          <a:chExt cx="0" cy="0"/>
        </a:xfrm>
      </p:grpSpPr>
      <p:sp>
        <p:nvSpPr>
          <p:cNvPr id="2182" name="Google Shape;2182;p50"/>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2183" name="Google Shape;2183;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2184" name="Google Shape;2184;p5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185" name="Google Shape;2185;p5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2186" name="Google Shape;2186;p5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2187" name="Google Shape;2187;p5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2188" name="Google Shape;2188;p5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2189" name="Google Shape;2189;p5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190" name="Google Shape;2190;p5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191" name="Google Shape;2191;p5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192" name="Google Shape;2192;p5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193" name="Google Shape;2193;p5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97" name="Shape 2197"/>
        <p:cNvGrpSpPr/>
        <p:nvPr/>
      </p:nvGrpSpPr>
      <p:grpSpPr>
        <a:xfrm>
          <a:off x="0" y="0"/>
          <a:ext cx="0" cy="0"/>
          <a:chOff x="0" y="0"/>
          <a:chExt cx="0" cy="0"/>
        </a:xfrm>
      </p:grpSpPr>
      <p:grpSp>
        <p:nvGrpSpPr>
          <p:cNvPr id="2198" name="Google Shape;2198;p51"/>
          <p:cNvGrpSpPr/>
          <p:nvPr/>
        </p:nvGrpSpPr>
        <p:grpSpPr>
          <a:xfrm>
            <a:off x="5048544" y="3019584"/>
            <a:ext cx="442841" cy="514271"/>
            <a:chOff x="4727025" y="1332775"/>
            <a:chExt cx="59900" cy="69625"/>
          </a:xfrm>
        </p:grpSpPr>
        <p:sp>
          <p:nvSpPr>
            <p:cNvPr id="2199" name="Google Shape;2199;p5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1" name="Google Shape;2201;p51"/>
          <p:cNvGrpSpPr/>
          <p:nvPr/>
        </p:nvGrpSpPr>
        <p:grpSpPr>
          <a:xfrm>
            <a:off x="5723860" y="2267072"/>
            <a:ext cx="500909" cy="500899"/>
            <a:chOff x="4820425" y="1329900"/>
            <a:chExt cx="70175" cy="70350"/>
          </a:xfrm>
        </p:grpSpPr>
        <p:sp>
          <p:nvSpPr>
            <p:cNvPr id="2202" name="Google Shape;2202;p5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6" name="Google Shape;2206;p51"/>
          <p:cNvGrpSpPr/>
          <p:nvPr/>
        </p:nvGrpSpPr>
        <p:grpSpPr>
          <a:xfrm>
            <a:off x="6376484" y="2278862"/>
            <a:ext cx="538135" cy="493119"/>
            <a:chOff x="4903200" y="1331525"/>
            <a:chExt cx="73575" cy="67425"/>
          </a:xfrm>
        </p:grpSpPr>
        <p:sp>
          <p:nvSpPr>
            <p:cNvPr id="2207" name="Google Shape;2207;p5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208" name="Google Shape;2208;p5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 name="Google Shape;2209;p51"/>
          <p:cNvGrpSpPr/>
          <p:nvPr/>
        </p:nvGrpSpPr>
        <p:grpSpPr>
          <a:xfrm>
            <a:off x="5636435" y="3020840"/>
            <a:ext cx="544563" cy="511895"/>
            <a:chOff x="4815575" y="1416800"/>
            <a:chExt cx="73750" cy="71400"/>
          </a:xfrm>
        </p:grpSpPr>
        <p:sp>
          <p:nvSpPr>
            <p:cNvPr id="2210" name="Google Shape;2210;p5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 name="Google Shape;2213;p51"/>
          <p:cNvGrpSpPr/>
          <p:nvPr/>
        </p:nvGrpSpPr>
        <p:grpSpPr>
          <a:xfrm>
            <a:off x="6333060" y="3020546"/>
            <a:ext cx="602914" cy="512477"/>
            <a:chOff x="4902475" y="1418875"/>
            <a:chExt cx="74500" cy="63775"/>
          </a:xfrm>
        </p:grpSpPr>
        <p:sp>
          <p:nvSpPr>
            <p:cNvPr id="2214" name="Google Shape;2214;p5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6" name="Google Shape;2216;p51"/>
          <p:cNvGrpSpPr/>
          <p:nvPr/>
        </p:nvGrpSpPr>
        <p:grpSpPr>
          <a:xfrm>
            <a:off x="5748932" y="3759785"/>
            <a:ext cx="515391" cy="525699"/>
            <a:chOff x="4818100" y="1507675"/>
            <a:chExt cx="71225" cy="71625"/>
          </a:xfrm>
        </p:grpSpPr>
        <p:sp>
          <p:nvSpPr>
            <p:cNvPr id="2217" name="Google Shape;2217;p5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 name="Google Shape;2221;p51"/>
          <p:cNvGrpSpPr/>
          <p:nvPr/>
        </p:nvGrpSpPr>
        <p:grpSpPr>
          <a:xfrm>
            <a:off x="5087034" y="3781317"/>
            <a:ext cx="522956" cy="489869"/>
            <a:chOff x="4721450" y="1509475"/>
            <a:chExt cx="79350" cy="74325"/>
          </a:xfrm>
        </p:grpSpPr>
        <p:sp>
          <p:nvSpPr>
            <p:cNvPr id="2222" name="Google Shape;2222;p5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6" name="Google Shape;2226;p51"/>
          <p:cNvGrpSpPr/>
          <p:nvPr/>
        </p:nvGrpSpPr>
        <p:grpSpPr>
          <a:xfrm>
            <a:off x="6410277" y="3761069"/>
            <a:ext cx="525704" cy="535436"/>
            <a:chOff x="4906800" y="1507500"/>
            <a:chExt cx="70350" cy="71075"/>
          </a:xfrm>
        </p:grpSpPr>
        <p:sp>
          <p:nvSpPr>
            <p:cNvPr id="2227" name="Google Shape;2227;p5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2" name="Google Shape;2232;p51"/>
          <p:cNvGrpSpPr/>
          <p:nvPr/>
        </p:nvGrpSpPr>
        <p:grpSpPr>
          <a:xfrm>
            <a:off x="4443099" y="2267050"/>
            <a:ext cx="508054" cy="508095"/>
            <a:chOff x="3736598" y="2170606"/>
            <a:chExt cx="404889" cy="404889"/>
          </a:xfrm>
        </p:grpSpPr>
        <p:sp>
          <p:nvSpPr>
            <p:cNvPr id="2233" name="Google Shape;2233;p5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7" name="Google Shape;2237;p51"/>
          <p:cNvGrpSpPr/>
          <p:nvPr/>
        </p:nvGrpSpPr>
        <p:grpSpPr>
          <a:xfrm>
            <a:off x="3731139" y="2267145"/>
            <a:ext cx="575790" cy="507904"/>
            <a:chOff x="3161917" y="2170682"/>
            <a:chExt cx="458870" cy="404737"/>
          </a:xfrm>
        </p:grpSpPr>
        <p:sp>
          <p:nvSpPr>
            <p:cNvPr id="2238" name="Google Shape;2238;p5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239" name="Google Shape;2239;p5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 name="Google Shape;2241;p51"/>
          <p:cNvGrpSpPr/>
          <p:nvPr/>
        </p:nvGrpSpPr>
        <p:grpSpPr>
          <a:xfrm>
            <a:off x="3758669" y="3027517"/>
            <a:ext cx="520730" cy="498567"/>
            <a:chOff x="3179914" y="2889488"/>
            <a:chExt cx="422876" cy="404911"/>
          </a:xfrm>
        </p:grpSpPr>
        <p:sp>
          <p:nvSpPr>
            <p:cNvPr id="2242" name="Google Shape;2242;p5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 name="Google Shape;2248;p51"/>
          <p:cNvGrpSpPr/>
          <p:nvPr/>
        </p:nvGrpSpPr>
        <p:grpSpPr>
          <a:xfrm>
            <a:off x="4387349" y="3027477"/>
            <a:ext cx="516145" cy="498648"/>
            <a:chOff x="3729467" y="2889422"/>
            <a:chExt cx="419153" cy="404977"/>
          </a:xfrm>
        </p:grpSpPr>
        <p:sp>
          <p:nvSpPr>
            <p:cNvPr id="2249" name="Google Shape;2249;p5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6" name="Google Shape;2256;p51"/>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1"/>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1"/>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1"/>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0" name="Google Shape;2260;p51"/>
          <p:cNvGrpSpPr/>
          <p:nvPr/>
        </p:nvGrpSpPr>
        <p:grpSpPr>
          <a:xfrm>
            <a:off x="7107677" y="2474362"/>
            <a:ext cx="166473" cy="141497"/>
            <a:chOff x="4660325" y="1866850"/>
            <a:chExt cx="68350" cy="58100"/>
          </a:xfrm>
        </p:grpSpPr>
        <p:sp>
          <p:nvSpPr>
            <p:cNvPr id="2261" name="Google Shape;2261;p5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3" name="Google Shape;2263;p51"/>
          <p:cNvGrpSpPr/>
          <p:nvPr/>
        </p:nvGrpSpPr>
        <p:grpSpPr>
          <a:xfrm>
            <a:off x="7417022" y="2500086"/>
            <a:ext cx="162515" cy="90049"/>
            <a:chOff x="4791775" y="1877500"/>
            <a:chExt cx="66725" cy="36975"/>
          </a:xfrm>
        </p:grpSpPr>
        <p:sp>
          <p:nvSpPr>
            <p:cNvPr id="2264" name="Google Shape;2264;p5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6" name="Google Shape;2266;p51"/>
          <p:cNvGrpSpPr/>
          <p:nvPr/>
        </p:nvGrpSpPr>
        <p:grpSpPr>
          <a:xfrm>
            <a:off x="7738734" y="2500086"/>
            <a:ext cx="144979" cy="90049"/>
            <a:chOff x="4923925" y="1877500"/>
            <a:chExt cx="59525" cy="36975"/>
          </a:xfrm>
        </p:grpSpPr>
        <p:sp>
          <p:nvSpPr>
            <p:cNvPr id="2267" name="Google Shape;2267;p5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9" name="Google Shape;2269;p51"/>
          <p:cNvGrpSpPr/>
          <p:nvPr/>
        </p:nvGrpSpPr>
        <p:grpSpPr>
          <a:xfrm>
            <a:off x="8033226" y="2482277"/>
            <a:ext cx="141447" cy="125667"/>
            <a:chOff x="5058450" y="1870100"/>
            <a:chExt cx="58075" cy="51600"/>
          </a:xfrm>
        </p:grpSpPr>
        <p:sp>
          <p:nvSpPr>
            <p:cNvPr id="2270" name="Google Shape;2270;p5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 name="Google Shape;2272;p51"/>
          <p:cNvGrpSpPr/>
          <p:nvPr/>
        </p:nvGrpSpPr>
        <p:grpSpPr>
          <a:xfrm>
            <a:off x="7447741" y="2904685"/>
            <a:ext cx="101077" cy="107645"/>
            <a:chOff x="4811425" y="2065025"/>
            <a:chExt cx="41500" cy="44200"/>
          </a:xfrm>
        </p:grpSpPr>
        <p:sp>
          <p:nvSpPr>
            <p:cNvPr id="2273" name="Google Shape;2273;p5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5" name="Google Shape;2275;p51"/>
          <p:cNvGrpSpPr/>
          <p:nvPr/>
        </p:nvGrpSpPr>
        <p:grpSpPr>
          <a:xfrm>
            <a:off x="7740178" y="2904898"/>
            <a:ext cx="120867" cy="107218"/>
            <a:chOff x="4929875" y="2065025"/>
            <a:chExt cx="49625" cy="44025"/>
          </a:xfrm>
        </p:grpSpPr>
        <p:sp>
          <p:nvSpPr>
            <p:cNvPr id="2276" name="Google Shape;2276;p5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 name="Google Shape;2278;p51"/>
          <p:cNvGrpSpPr/>
          <p:nvPr/>
        </p:nvGrpSpPr>
        <p:grpSpPr>
          <a:xfrm>
            <a:off x="8068847" y="2907912"/>
            <a:ext cx="70206" cy="101191"/>
            <a:chOff x="5083925" y="2066350"/>
            <a:chExt cx="28825" cy="41550"/>
          </a:xfrm>
        </p:grpSpPr>
        <p:sp>
          <p:nvSpPr>
            <p:cNvPr id="2279" name="Google Shape;2279;p5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1" name="Google Shape;2281;p51"/>
          <p:cNvGrpSpPr/>
          <p:nvPr/>
        </p:nvGrpSpPr>
        <p:grpSpPr>
          <a:xfrm>
            <a:off x="7100401" y="2923559"/>
            <a:ext cx="181026" cy="69896"/>
            <a:chOff x="4659775" y="2072775"/>
            <a:chExt cx="74325" cy="28700"/>
          </a:xfrm>
        </p:grpSpPr>
        <p:sp>
          <p:nvSpPr>
            <p:cNvPr id="2282" name="Google Shape;2282;p5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5" name="Google Shape;2285;p51"/>
          <p:cNvGrpSpPr/>
          <p:nvPr/>
        </p:nvGrpSpPr>
        <p:grpSpPr>
          <a:xfrm>
            <a:off x="8020257" y="2714124"/>
            <a:ext cx="167387" cy="89197"/>
            <a:chOff x="4662475" y="1976500"/>
            <a:chExt cx="68725" cy="36625"/>
          </a:xfrm>
        </p:grpSpPr>
        <p:sp>
          <p:nvSpPr>
            <p:cNvPr id="2286" name="Google Shape;2286;p5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 name="Google Shape;2289;p51"/>
          <p:cNvGrpSpPr/>
          <p:nvPr/>
        </p:nvGrpSpPr>
        <p:grpSpPr>
          <a:xfrm>
            <a:off x="7717162" y="2717564"/>
            <a:ext cx="166899" cy="82317"/>
            <a:chOff x="4920150" y="1977875"/>
            <a:chExt cx="68525" cy="33800"/>
          </a:xfrm>
        </p:grpSpPr>
        <p:sp>
          <p:nvSpPr>
            <p:cNvPr id="2290" name="Google Shape;2290;p5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3" name="Google Shape;2293;p51"/>
          <p:cNvGrpSpPr/>
          <p:nvPr/>
        </p:nvGrpSpPr>
        <p:grpSpPr>
          <a:xfrm>
            <a:off x="7128319" y="3121482"/>
            <a:ext cx="125190" cy="127858"/>
            <a:chOff x="4676550" y="2160575"/>
            <a:chExt cx="51400" cy="52500"/>
          </a:xfrm>
        </p:grpSpPr>
        <p:sp>
          <p:nvSpPr>
            <p:cNvPr id="2294" name="Google Shape;2294;p5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7" name="Google Shape;2297;p51"/>
          <p:cNvGrpSpPr/>
          <p:nvPr/>
        </p:nvGrpSpPr>
        <p:grpSpPr>
          <a:xfrm>
            <a:off x="7425577" y="3128514"/>
            <a:ext cx="145405" cy="113794"/>
            <a:chOff x="4768325" y="2163475"/>
            <a:chExt cx="59700" cy="46725"/>
          </a:xfrm>
        </p:grpSpPr>
        <p:sp>
          <p:nvSpPr>
            <p:cNvPr id="2298" name="Google Shape;2298;p5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0" name="Google Shape;2300;p51"/>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1"/>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1"/>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1"/>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1"/>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1"/>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6" name="Google Shape;2306;p51"/>
          <p:cNvGrpSpPr/>
          <p:nvPr/>
        </p:nvGrpSpPr>
        <p:grpSpPr>
          <a:xfrm>
            <a:off x="7441895" y="3383608"/>
            <a:ext cx="112768" cy="106853"/>
            <a:chOff x="4768575" y="2253950"/>
            <a:chExt cx="46300" cy="43875"/>
          </a:xfrm>
        </p:grpSpPr>
        <p:sp>
          <p:nvSpPr>
            <p:cNvPr id="2307" name="Google Shape;2307;p5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9" name="Google Shape;2309;p51"/>
          <p:cNvGrpSpPr/>
          <p:nvPr/>
        </p:nvGrpSpPr>
        <p:grpSpPr>
          <a:xfrm>
            <a:off x="7741518" y="3872634"/>
            <a:ext cx="118187" cy="146246"/>
            <a:chOff x="4960900" y="2433225"/>
            <a:chExt cx="48525" cy="60050"/>
          </a:xfrm>
        </p:grpSpPr>
        <p:sp>
          <p:nvSpPr>
            <p:cNvPr id="2310" name="Google Shape;2310;p5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2" name="Google Shape;2312;p51"/>
          <p:cNvGrpSpPr/>
          <p:nvPr/>
        </p:nvGrpSpPr>
        <p:grpSpPr>
          <a:xfrm>
            <a:off x="7430083" y="4136695"/>
            <a:ext cx="136394" cy="143810"/>
            <a:chOff x="4854075" y="2527625"/>
            <a:chExt cx="56000" cy="59050"/>
          </a:xfrm>
        </p:grpSpPr>
        <p:sp>
          <p:nvSpPr>
            <p:cNvPr id="2313" name="Google Shape;2313;p5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5" name="Google Shape;2315;p51"/>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1"/>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1"/>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8" name="Google Shape;2318;p51"/>
          <p:cNvGrpSpPr/>
          <p:nvPr/>
        </p:nvGrpSpPr>
        <p:grpSpPr>
          <a:xfrm>
            <a:off x="8054294" y="3600439"/>
            <a:ext cx="99312" cy="160797"/>
            <a:chOff x="5059700" y="2334775"/>
            <a:chExt cx="40775" cy="66025"/>
          </a:xfrm>
        </p:grpSpPr>
        <p:sp>
          <p:nvSpPr>
            <p:cNvPr id="2319" name="Google Shape;2319;p5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8" name="Google Shape;2328;p51"/>
          <p:cNvGrpSpPr/>
          <p:nvPr/>
        </p:nvGrpSpPr>
        <p:grpSpPr>
          <a:xfrm>
            <a:off x="8011458" y="3865571"/>
            <a:ext cx="184984" cy="160371"/>
            <a:chOff x="5037700" y="2430325"/>
            <a:chExt cx="75950" cy="65850"/>
          </a:xfrm>
        </p:grpSpPr>
        <p:sp>
          <p:nvSpPr>
            <p:cNvPr id="2329" name="Google Shape;2329;p5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1" name="Google Shape;2331;p51"/>
          <p:cNvGrpSpPr/>
          <p:nvPr/>
        </p:nvGrpSpPr>
        <p:grpSpPr>
          <a:xfrm>
            <a:off x="7430964" y="3632023"/>
            <a:ext cx="173014" cy="97629"/>
            <a:chOff x="4756975" y="2341800"/>
            <a:chExt cx="91975" cy="51925"/>
          </a:xfrm>
        </p:grpSpPr>
        <p:sp>
          <p:nvSpPr>
            <p:cNvPr id="2332" name="Google Shape;2332;p5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2" name="Google Shape;2352;p51"/>
          <p:cNvGrpSpPr/>
          <p:nvPr/>
        </p:nvGrpSpPr>
        <p:grpSpPr>
          <a:xfrm>
            <a:off x="7697901" y="4120720"/>
            <a:ext cx="212497" cy="175761"/>
            <a:chOff x="4943575" y="2516350"/>
            <a:chExt cx="98675" cy="81700"/>
          </a:xfrm>
        </p:grpSpPr>
        <p:sp>
          <p:nvSpPr>
            <p:cNvPr id="2353" name="Google Shape;2353;p5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51"/>
          <p:cNvGrpSpPr/>
          <p:nvPr/>
        </p:nvGrpSpPr>
        <p:grpSpPr>
          <a:xfrm>
            <a:off x="1955962" y="3346963"/>
            <a:ext cx="965351" cy="134611"/>
            <a:chOff x="4411970" y="2962952"/>
            <a:chExt cx="706544" cy="104212"/>
          </a:xfrm>
        </p:grpSpPr>
        <p:sp>
          <p:nvSpPr>
            <p:cNvPr id="2432" name="Google Shape;2432;p5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51"/>
          <p:cNvGrpSpPr/>
          <p:nvPr/>
        </p:nvGrpSpPr>
        <p:grpSpPr>
          <a:xfrm>
            <a:off x="1955962" y="2935877"/>
            <a:ext cx="960158" cy="289172"/>
            <a:chOff x="4411970" y="2726085"/>
            <a:chExt cx="643107" cy="193659"/>
          </a:xfrm>
        </p:grpSpPr>
        <p:sp>
          <p:nvSpPr>
            <p:cNvPr id="2437" name="Google Shape;2437;p5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0" name="Google Shape;2440;p51"/>
          <p:cNvGrpSpPr/>
          <p:nvPr/>
        </p:nvGrpSpPr>
        <p:grpSpPr>
          <a:xfrm>
            <a:off x="958854" y="3201987"/>
            <a:ext cx="833173" cy="259209"/>
            <a:chOff x="4411970" y="4340222"/>
            <a:chExt cx="779467" cy="242683"/>
          </a:xfrm>
        </p:grpSpPr>
        <p:sp>
          <p:nvSpPr>
            <p:cNvPr id="2441" name="Google Shape;2441;p5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 name="Google Shape;2444;p51"/>
          <p:cNvGrpSpPr/>
          <p:nvPr/>
        </p:nvGrpSpPr>
        <p:grpSpPr>
          <a:xfrm>
            <a:off x="1955962" y="2597733"/>
            <a:ext cx="965160" cy="216230"/>
            <a:chOff x="4411970" y="2468674"/>
            <a:chExt cx="747317" cy="167425"/>
          </a:xfrm>
        </p:grpSpPr>
        <p:sp>
          <p:nvSpPr>
            <p:cNvPr id="2445" name="Google Shape;2445;p5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7" name="Google Shape;2447;p51"/>
          <p:cNvGrpSpPr/>
          <p:nvPr/>
        </p:nvGrpSpPr>
        <p:grpSpPr>
          <a:xfrm>
            <a:off x="954709" y="2502450"/>
            <a:ext cx="810451" cy="319148"/>
            <a:chOff x="4411970" y="3686602"/>
            <a:chExt cx="797845" cy="314215"/>
          </a:xfrm>
        </p:grpSpPr>
        <p:sp>
          <p:nvSpPr>
            <p:cNvPr id="2448" name="Google Shape;2448;p5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3" name="Google Shape;2453;p51"/>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4" name="Google Shape;2454;p51"/>
          <p:cNvGrpSpPr/>
          <p:nvPr/>
        </p:nvGrpSpPr>
        <p:grpSpPr>
          <a:xfrm>
            <a:off x="954806" y="2256974"/>
            <a:ext cx="1970333" cy="208784"/>
            <a:chOff x="6336019" y="3733725"/>
            <a:chExt cx="2566206" cy="351310"/>
          </a:xfrm>
        </p:grpSpPr>
        <p:sp>
          <p:nvSpPr>
            <p:cNvPr id="2455" name="Google Shape;2455;p5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9" name="Google Shape;2459;p51"/>
          <p:cNvGrpSpPr/>
          <p:nvPr/>
        </p:nvGrpSpPr>
        <p:grpSpPr>
          <a:xfrm>
            <a:off x="1955962" y="3864529"/>
            <a:ext cx="946551" cy="153200"/>
            <a:chOff x="4404545" y="3301592"/>
            <a:chExt cx="782403" cy="129272"/>
          </a:xfrm>
        </p:grpSpPr>
        <p:sp>
          <p:nvSpPr>
            <p:cNvPr id="2460" name="Google Shape;2460;p5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2" name="Google Shape;2462;p51"/>
          <p:cNvGrpSpPr/>
          <p:nvPr/>
        </p:nvGrpSpPr>
        <p:grpSpPr>
          <a:xfrm>
            <a:off x="1955962" y="3603488"/>
            <a:ext cx="962257" cy="139127"/>
            <a:chOff x="4411970" y="3131459"/>
            <a:chExt cx="710520" cy="117397"/>
          </a:xfrm>
        </p:grpSpPr>
        <p:sp>
          <p:nvSpPr>
            <p:cNvPr id="2463" name="Google Shape;2463;p5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465" name="Google Shape;2465;p51"/>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6" name="Google Shape;2466;p51"/>
          <p:cNvGrpSpPr/>
          <p:nvPr/>
        </p:nvGrpSpPr>
        <p:grpSpPr>
          <a:xfrm>
            <a:off x="956107" y="3538282"/>
            <a:ext cx="823838" cy="458988"/>
            <a:chOff x="4411970" y="1801825"/>
            <a:chExt cx="734586" cy="409262"/>
          </a:xfrm>
        </p:grpSpPr>
        <p:sp>
          <p:nvSpPr>
            <p:cNvPr id="2467" name="Google Shape;2467;p5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9" name="Google Shape;2469;p51"/>
          <p:cNvGrpSpPr/>
          <p:nvPr/>
        </p:nvGrpSpPr>
        <p:grpSpPr>
          <a:xfrm>
            <a:off x="956107" y="4086708"/>
            <a:ext cx="856348" cy="212039"/>
            <a:chOff x="4411970" y="2233974"/>
            <a:chExt cx="763574" cy="189068"/>
          </a:xfrm>
        </p:grpSpPr>
        <p:sp>
          <p:nvSpPr>
            <p:cNvPr id="2470" name="Google Shape;2470;p5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2" name="Google Shape;2472;p51"/>
          <p:cNvGrpSpPr/>
          <p:nvPr/>
        </p:nvGrpSpPr>
        <p:grpSpPr>
          <a:xfrm>
            <a:off x="3066303" y="2262044"/>
            <a:ext cx="511602" cy="511602"/>
            <a:chOff x="5681300" y="2527788"/>
            <a:chExt cx="805800" cy="805800"/>
          </a:xfrm>
        </p:grpSpPr>
        <p:sp>
          <p:nvSpPr>
            <p:cNvPr id="2473" name="Google Shape;2473;p5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51"/>
          <p:cNvGrpSpPr/>
          <p:nvPr/>
        </p:nvGrpSpPr>
        <p:grpSpPr>
          <a:xfrm>
            <a:off x="3063497" y="3028627"/>
            <a:ext cx="513021" cy="512935"/>
            <a:chOff x="4049800" y="640400"/>
            <a:chExt cx="858900" cy="858900"/>
          </a:xfrm>
        </p:grpSpPr>
        <p:sp>
          <p:nvSpPr>
            <p:cNvPr id="2476" name="Google Shape;2476;p5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8" name="Google Shape;2478;p51"/>
          <p:cNvGrpSpPr/>
          <p:nvPr/>
        </p:nvGrpSpPr>
        <p:grpSpPr>
          <a:xfrm>
            <a:off x="2980696" y="3680519"/>
            <a:ext cx="686489" cy="686585"/>
            <a:chOff x="5080188" y="927900"/>
            <a:chExt cx="961200" cy="961200"/>
          </a:xfrm>
        </p:grpSpPr>
        <p:sp>
          <p:nvSpPr>
            <p:cNvPr id="2479" name="Google Shape;2479;p5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7" name="Google Shape;2487;p51"/>
          <p:cNvGrpSpPr/>
          <p:nvPr/>
        </p:nvGrpSpPr>
        <p:grpSpPr>
          <a:xfrm>
            <a:off x="3763848" y="3773248"/>
            <a:ext cx="510373" cy="510937"/>
            <a:chOff x="7508249" y="1522825"/>
            <a:chExt cx="1326332" cy="1322987"/>
          </a:xfrm>
        </p:grpSpPr>
        <p:sp>
          <p:nvSpPr>
            <p:cNvPr id="2488" name="Google Shape;2488;p5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8" name="Google Shape;2498;p51"/>
          <p:cNvGrpSpPr/>
          <p:nvPr/>
        </p:nvGrpSpPr>
        <p:grpSpPr>
          <a:xfrm>
            <a:off x="4455441" y="3774653"/>
            <a:ext cx="492652" cy="503348"/>
            <a:chOff x="6039282" y="1042577"/>
            <a:chExt cx="734315" cy="731929"/>
          </a:xfrm>
        </p:grpSpPr>
        <p:sp>
          <p:nvSpPr>
            <p:cNvPr id="2499" name="Google Shape;2499;p5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0" name="Google Shape;2520;p51"/>
          <p:cNvGrpSpPr/>
          <p:nvPr/>
        </p:nvGrpSpPr>
        <p:grpSpPr>
          <a:xfrm>
            <a:off x="5095855" y="2270694"/>
            <a:ext cx="483304" cy="504902"/>
            <a:chOff x="1825800" y="1651625"/>
            <a:chExt cx="568125" cy="591775"/>
          </a:xfrm>
        </p:grpSpPr>
        <p:sp>
          <p:nvSpPr>
            <p:cNvPr id="2521" name="Google Shape;2521;p5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7" name="Google Shape;2527;p51"/>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1"/>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1"/>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1"/>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1"/>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2532" name="Google Shape;2532;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6" name="Shape 2536"/>
        <p:cNvGrpSpPr/>
        <p:nvPr/>
      </p:nvGrpSpPr>
      <p:grpSpPr>
        <a:xfrm>
          <a:off x="0" y="0"/>
          <a:ext cx="0" cy="0"/>
          <a:chOff x="0" y="0"/>
          <a:chExt cx="0" cy="0"/>
        </a:xfrm>
      </p:grpSpPr>
      <p:grpSp>
        <p:nvGrpSpPr>
          <p:cNvPr id="2537" name="Google Shape;2537;p52"/>
          <p:cNvGrpSpPr/>
          <p:nvPr/>
        </p:nvGrpSpPr>
        <p:grpSpPr>
          <a:xfrm>
            <a:off x="722059" y="955168"/>
            <a:ext cx="2492868" cy="1379876"/>
            <a:chOff x="2654821" y="2311071"/>
            <a:chExt cx="2279715" cy="1262120"/>
          </a:xfrm>
        </p:grpSpPr>
        <p:grpSp>
          <p:nvGrpSpPr>
            <p:cNvPr id="2538" name="Google Shape;2538;p52"/>
            <p:cNvGrpSpPr/>
            <p:nvPr/>
          </p:nvGrpSpPr>
          <p:grpSpPr>
            <a:xfrm>
              <a:off x="4034269" y="2840745"/>
              <a:ext cx="40212" cy="36437"/>
              <a:chOff x="4293400" y="2574725"/>
              <a:chExt cx="84425" cy="80100"/>
            </a:xfrm>
          </p:grpSpPr>
          <p:sp>
            <p:nvSpPr>
              <p:cNvPr id="2539" name="Google Shape;2539;p5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540" name="Google Shape;2540;p5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1" name="Google Shape;2541;p52"/>
            <p:cNvGrpSpPr/>
            <p:nvPr/>
          </p:nvGrpSpPr>
          <p:grpSpPr>
            <a:xfrm>
              <a:off x="3894606" y="2334874"/>
              <a:ext cx="913198" cy="518984"/>
              <a:chOff x="4000175" y="1462675"/>
              <a:chExt cx="1917275" cy="1140875"/>
            </a:xfrm>
          </p:grpSpPr>
          <p:sp>
            <p:nvSpPr>
              <p:cNvPr id="2542" name="Google Shape;2542;p5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543" name="Google Shape;2543;p52"/>
              <p:cNvGrpSpPr/>
              <p:nvPr/>
            </p:nvGrpSpPr>
            <p:grpSpPr>
              <a:xfrm>
                <a:off x="4000175" y="1462675"/>
                <a:ext cx="1917275" cy="1140875"/>
                <a:chOff x="4000175" y="1462675"/>
                <a:chExt cx="1917275" cy="1140875"/>
              </a:xfrm>
            </p:grpSpPr>
            <p:sp>
              <p:nvSpPr>
                <p:cNvPr id="2544" name="Google Shape;2544;p5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545" name="Google Shape;2545;p5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49" name="Google Shape;2549;p5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50" name="Google Shape;2550;p52"/>
            <p:cNvGrpSpPr/>
            <p:nvPr/>
          </p:nvGrpSpPr>
          <p:grpSpPr>
            <a:xfrm>
              <a:off x="3875768" y="2846704"/>
              <a:ext cx="44796" cy="47366"/>
              <a:chOff x="3960625" y="2587825"/>
              <a:chExt cx="94050" cy="104125"/>
            </a:xfrm>
          </p:grpSpPr>
          <p:sp>
            <p:nvSpPr>
              <p:cNvPr id="2551" name="Google Shape;2551;p5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552" name="Google Shape;2552;p5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3" name="Google Shape;2553;p52"/>
            <p:cNvGrpSpPr/>
            <p:nvPr/>
          </p:nvGrpSpPr>
          <p:grpSpPr>
            <a:xfrm>
              <a:off x="3782759" y="2807162"/>
              <a:ext cx="82686" cy="85487"/>
              <a:chOff x="3765350" y="2500900"/>
              <a:chExt cx="173600" cy="187925"/>
            </a:xfrm>
          </p:grpSpPr>
          <p:sp>
            <p:nvSpPr>
              <p:cNvPr id="2554" name="Google Shape;2554;p5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555" name="Google Shape;2555;p5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0" name="Google Shape;2560;p52"/>
            <p:cNvGrpSpPr/>
            <p:nvPr/>
          </p:nvGrpSpPr>
          <p:grpSpPr>
            <a:xfrm>
              <a:off x="3775674" y="2798496"/>
              <a:ext cx="40545" cy="23564"/>
              <a:chOff x="3750475" y="2481850"/>
              <a:chExt cx="85125" cy="51800"/>
            </a:xfrm>
          </p:grpSpPr>
          <p:sp>
            <p:nvSpPr>
              <p:cNvPr id="2561" name="Google Shape;2561;p5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563" name="Google Shape;2563;p52"/>
            <p:cNvGrpSpPr/>
            <p:nvPr/>
          </p:nvGrpSpPr>
          <p:grpSpPr>
            <a:xfrm>
              <a:off x="3716946" y="2776024"/>
              <a:ext cx="81971" cy="76912"/>
              <a:chOff x="3627175" y="2432450"/>
              <a:chExt cx="172100" cy="169075"/>
            </a:xfrm>
          </p:grpSpPr>
          <p:sp>
            <p:nvSpPr>
              <p:cNvPr id="2564" name="Google Shape;2564;p5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566" name="Google Shape;2566;p5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567" name="Google Shape;2567;p52"/>
            <p:cNvGrpSpPr/>
            <p:nvPr/>
          </p:nvGrpSpPr>
          <p:grpSpPr>
            <a:xfrm>
              <a:off x="3685682" y="2845624"/>
              <a:ext cx="29311" cy="45055"/>
              <a:chOff x="3561536" y="2585450"/>
              <a:chExt cx="61539" cy="99045"/>
            </a:xfrm>
          </p:grpSpPr>
          <p:sp>
            <p:nvSpPr>
              <p:cNvPr id="2568" name="Google Shape;2568;p5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570" name="Google Shape;2570;p52"/>
            <p:cNvGrpSpPr/>
            <p:nvPr/>
          </p:nvGrpSpPr>
          <p:grpSpPr>
            <a:xfrm>
              <a:off x="3849905" y="2572252"/>
              <a:ext cx="74339" cy="119559"/>
              <a:chOff x="3906325" y="1984500"/>
              <a:chExt cx="156075" cy="262825"/>
            </a:xfrm>
          </p:grpSpPr>
          <p:sp>
            <p:nvSpPr>
              <p:cNvPr id="2571" name="Google Shape;2571;p5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572" name="Google Shape;2572;p5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3" name="Google Shape;2573;p52"/>
            <p:cNvGrpSpPr/>
            <p:nvPr/>
          </p:nvGrpSpPr>
          <p:grpSpPr>
            <a:xfrm>
              <a:off x="2654821" y="2414345"/>
              <a:ext cx="667570" cy="558731"/>
              <a:chOff x="1397225" y="1637375"/>
              <a:chExt cx="1401575" cy="1228250"/>
            </a:xfrm>
          </p:grpSpPr>
          <p:sp>
            <p:nvSpPr>
              <p:cNvPr id="2574" name="Google Shape;2574;p5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575" name="Google Shape;2575;p52"/>
              <p:cNvGrpSpPr/>
              <p:nvPr/>
            </p:nvGrpSpPr>
            <p:grpSpPr>
              <a:xfrm>
                <a:off x="1397225" y="1637375"/>
                <a:ext cx="1398775" cy="1228250"/>
                <a:chOff x="1397225" y="1637375"/>
                <a:chExt cx="1398775" cy="1228250"/>
              </a:xfrm>
            </p:grpSpPr>
            <p:sp>
              <p:nvSpPr>
                <p:cNvPr id="2576" name="Google Shape;2576;p5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78" name="Google Shape;2578;p52"/>
            <p:cNvGrpSpPr/>
            <p:nvPr/>
          </p:nvGrpSpPr>
          <p:grpSpPr>
            <a:xfrm>
              <a:off x="3230417" y="3103734"/>
              <a:ext cx="282982" cy="280332"/>
              <a:chOff x="2605700" y="3152850"/>
              <a:chExt cx="594125" cy="616250"/>
            </a:xfrm>
          </p:grpSpPr>
          <p:sp>
            <p:nvSpPr>
              <p:cNvPr id="2579" name="Google Shape;2579;p5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580" name="Google Shape;2580;p5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581" name="Google Shape;2581;p52"/>
            <p:cNvGrpSpPr/>
            <p:nvPr/>
          </p:nvGrpSpPr>
          <p:grpSpPr>
            <a:xfrm>
              <a:off x="3265985" y="3226989"/>
              <a:ext cx="87151" cy="346202"/>
              <a:chOff x="2680375" y="3423800"/>
              <a:chExt cx="182975" cy="761050"/>
            </a:xfrm>
          </p:grpSpPr>
          <p:sp>
            <p:nvSpPr>
              <p:cNvPr id="2582" name="Google Shape;2582;p5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583" name="Google Shape;2583;p5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4" name="Google Shape;2584;p52"/>
            <p:cNvGrpSpPr/>
            <p:nvPr/>
          </p:nvGrpSpPr>
          <p:grpSpPr>
            <a:xfrm>
              <a:off x="3855466" y="3289811"/>
              <a:ext cx="112514" cy="94210"/>
              <a:chOff x="3918000" y="3561900"/>
              <a:chExt cx="236225" cy="207100"/>
            </a:xfrm>
          </p:grpSpPr>
          <p:sp>
            <p:nvSpPr>
              <p:cNvPr id="2585" name="Google Shape;2585;p5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586" name="Google Shape;2586;p5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7" name="Google Shape;2587;p5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590" name="Google Shape;2590;p52"/>
            <p:cNvGrpSpPr/>
            <p:nvPr/>
          </p:nvGrpSpPr>
          <p:grpSpPr>
            <a:xfrm>
              <a:off x="2905224" y="2311071"/>
              <a:ext cx="596721" cy="528992"/>
              <a:chOff x="1922950" y="1410350"/>
              <a:chExt cx="1252825" cy="1162875"/>
            </a:xfrm>
          </p:grpSpPr>
          <p:sp>
            <p:nvSpPr>
              <p:cNvPr id="2591" name="Google Shape;2591;p5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607" name="Google Shape;2607;p5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627" name="Google Shape;2627;p5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628" name="Google Shape;2628;p5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9" name="Google Shape;2629;p52"/>
            <p:cNvGrpSpPr/>
            <p:nvPr/>
          </p:nvGrpSpPr>
          <p:grpSpPr>
            <a:xfrm>
              <a:off x="3280929" y="3294542"/>
              <a:ext cx="109894" cy="272224"/>
              <a:chOff x="2711750" y="3572300"/>
              <a:chExt cx="230725" cy="598425"/>
            </a:xfrm>
          </p:grpSpPr>
          <p:sp>
            <p:nvSpPr>
              <p:cNvPr id="2630" name="Google Shape;2630;p5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2" name="Google Shape;2632;p5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3" name="Google Shape;2633;p52"/>
            <p:cNvGrpSpPr/>
            <p:nvPr/>
          </p:nvGrpSpPr>
          <p:grpSpPr>
            <a:xfrm>
              <a:off x="3790439" y="2408636"/>
              <a:ext cx="73017" cy="75684"/>
              <a:chOff x="3781475" y="1624825"/>
              <a:chExt cx="153300" cy="166375"/>
            </a:xfrm>
          </p:grpSpPr>
          <p:sp>
            <p:nvSpPr>
              <p:cNvPr id="2634" name="Google Shape;2634;p5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8" name="Google Shape;2638;p5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5" name="Google Shape;2645;p52"/>
            <p:cNvGrpSpPr/>
            <p:nvPr/>
          </p:nvGrpSpPr>
          <p:grpSpPr>
            <a:xfrm>
              <a:off x="4403342" y="3107749"/>
              <a:ext cx="316680" cy="101374"/>
              <a:chOff x="5068275" y="3161675"/>
              <a:chExt cx="664875" cy="222850"/>
            </a:xfrm>
          </p:grpSpPr>
          <p:sp>
            <p:nvSpPr>
              <p:cNvPr id="2646" name="Google Shape;2646;p5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0" name="Google Shape;2650;p5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9" name="Google Shape;2679;p52"/>
            <p:cNvGrpSpPr/>
            <p:nvPr/>
          </p:nvGrpSpPr>
          <p:grpSpPr>
            <a:xfrm>
              <a:off x="3697513" y="2707266"/>
              <a:ext cx="59549" cy="79733"/>
              <a:chOff x="3586375" y="2281300"/>
              <a:chExt cx="125025" cy="175275"/>
            </a:xfrm>
          </p:grpSpPr>
          <p:sp>
            <p:nvSpPr>
              <p:cNvPr id="2680" name="Google Shape;2680;p5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2" name="Google Shape;2682;p5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3" name="Google Shape;2683;p52"/>
            <p:cNvGrpSpPr/>
            <p:nvPr/>
          </p:nvGrpSpPr>
          <p:grpSpPr>
            <a:xfrm>
              <a:off x="4513224" y="3221724"/>
              <a:ext cx="274563" cy="280321"/>
              <a:chOff x="5298975" y="3412225"/>
              <a:chExt cx="576450" cy="616225"/>
            </a:xfrm>
          </p:grpSpPr>
          <p:sp>
            <p:nvSpPr>
              <p:cNvPr id="2684" name="Google Shape;2684;p5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685" name="Google Shape;2685;p5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6" name="Google Shape;2686;p52"/>
            <p:cNvGrpSpPr/>
            <p:nvPr/>
          </p:nvGrpSpPr>
          <p:grpSpPr>
            <a:xfrm>
              <a:off x="4824403" y="3421846"/>
              <a:ext cx="110132" cy="130647"/>
              <a:chOff x="5952300" y="3852150"/>
              <a:chExt cx="231225" cy="287200"/>
            </a:xfrm>
          </p:grpSpPr>
          <p:sp>
            <p:nvSpPr>
              <p:cNvPr id="2687" name="Google Shape;2687;p5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9" name="Google Shape;2689;p5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7" name="Google Shape;2697;p52"/>
            <p:cNvGrpSpPr/>
            <p:nvPr/>
          </p:nvGrpSpPr>
          <p:grpSpPr>
            <a:xfrm>
              <a:off x="4295710" y="3079670"/>
              <a:ext cx="14968" cy="27135"/>
              <a:chOff x="4842300" y="3099950"/>
              <a:chExt cx="31425" cy="59650"/>
            </a:xfrm>
          </p:grpSpPr>
          <p:sp>
            <p:nvSpPr>
              <p:cNvPr id="2698" name="Google Shape;2698;p5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2" name="Google Shape;2702;p5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0" name="Google Shape;2710;p52"/>
            <p:cNvGrpSpPr/>
            <p:nvPr/>
          </p:nvGrpSpPr>
          <p:grpSpPr>
            <a:xfrm>
              <a:off x="3831056" y="2816010"/>
              <a:ext cx="37378" cy="27612"/>
              <a:chOff x="3866750" y="2520350"/>
              <a:chExt cx="78475" cy="60700"/>
            </a:xfrm>
          </p:grpSpPr>
          <p:sp>
            <p:nvSpPr>
              <p:cNvPr id="2711" name="Google Shape;2711;p5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5" name="Google Shape;2715;p5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32" name="Google Shape;2732;p5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44" name="Google Shape;2744;p5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7" name="Google Shape;2757;p52"/>
            <p:cNvGrpSpPr/>
            <p:nvPr/>
          </p:nvGrpSpPr>
          <p:grpSpPr>
            <a:xfrm>
              <a:off x="3632736" y="3051591"/>
              <a:ext cx="63288" cy="45217"/>
              <a:chOff x="3450375" y="3038225"/>
              <a:chExt cx="132875" cy="99400"/>
            </a:xfrm>
          </p:grpSpPr>
          <p:sp>
            <p:nvSpPr>
              <p:cNvPr id="2758" name="Google Shape;2758;p5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0" name="Google Shape;2760;p5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69" name="Google Shape;2769;p5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79" name="Google Shape;2779;p5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85" name="Google Shape;2785;p5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5" name="Google Shape;2795;p52"/>
          <p:cNvGrpSpPr/>
          <p:nvPr/>
        </p:nvGrpSpPr>
        <p:grpSpPr>
          <a:xfrm>
            <a:off x="719116" y="2850945"/>
            <a:ext cx="2622876" cy="1333540"/>
            <a:chOff x="238125" y="1038125"/>
            <a:chExt cx="7146800" cy="3633625"/>
          </a:xfrm>
        </p:grpSpPr>
        <p:sp>
          <p:nvSpPr>
            <p:cNvPr id="2796" name="Google Shape;2796;p5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8" name="Google Shape;4368;p52"/>
          <p:cNvGrpSpPr/>
          <p:nvPr/>
        </p:nvGrpSpPr>
        <p:grpSpPr>
          <a:xfrm>
            <a:off x="5834044" y="993055"/>
            <a:ext cx="2590840" cy="1380235"/>
            <a:chOff x="233350" y="949250"/>
            <a:chExt cx="7137300" cy="3802300"/>
          </a:xfrm>
        </p:grpSpPr>
        <p:sp>
          <p:nvSpPr>
            <p:cNvPr id="4369" name="Google Shape;4369;p5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0" name="Google Shape;4420;p52"/>
          <p:cNvGrpSpPr/>
          <p:nvPr/>
        </p:nvGrpSpPr>
        <p:grpSpPr>
          <a:xfrm>
            <a:off x="7648473" y="3037828"/>
            <a:ext cx="104231" cy="320340"/>
            <a:chOff x="7564426" y="3224343"/>
            <a:chExt cx="119985" cy="368801"/>
          </a:xfrm>
        </p:grpSpPr>
        <p:sp>
          <p:nvSpPr>
            <p:cNvPr id="4421" name="Google Shape;4421;p5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3" name="Google Shape;4423;p52"/>
          <p:cNvGrpSpPr/>
          <p:nvPr/>
        </p:nvGrpSpPr>
        <p:grpSpPr>
          <a:xfrm>
            <a:off x="7347962" y="3031929"/>
            <a:ext cx="189489" cy="332132"/>
            <a:chOff x="8370831" y="3202002"/>
            <a:chExt cx="218129" cy="382376"/>
          </a:xfrm>
        </p:grpSpPr>
        <p:sp>
          <p:nvSpPr>
            <p:cNvPr id="4424" name="Google Shape;4424;p5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52"/>
          <p:cNvGrpSpPr/>
          <p:nvPr/>
        </p:nvGrpSpPr>
        <p:grpSpPr>
          <a:xfrm>
            <a:off x="8071351" y="3443061"/>
            <a:ext cx="309429" cy="267000"/>
            <a:chOff x="6742064" y="3750480"/>
            <a:chExt cx="399315" cy="344560"/>
          </a:xfrm>
        </p:grpSpPr>
        <p:sp>
          <p:nvSpPr>
            <p:cNvPr id="4427" name="Google Shape;4427;p5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9" name="Google Shape;4429;p52"/>
          <p:cNvGrpSpPr/>
          <p:nvPr/>
        </p:nvGrpSpPr>
        <p:grpSpPr>
          <a:xfrm>
            <a:off x="7610370" y="3794109"/>
            <a:ext cx="180437" cy="281608"/>
            <a:chOff x="7248525" y="3739696"/>
            <a:chExt cx="230531" cy="359790"/>
          </a:xfrm>
        </p:grpSpPr>
        <p:sp>
          <p:nvSpPr>
            <p:cNvPr id="4430" name="Google Shape;4430;p5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2" name="Google Shape;4432;p52"/>
          <p:cNvGrpSpPr/>
          <p:nvPr/>
        </p:nvGrpSpPr>
        <p:grpSpPr>
          <a:xfrm>
            <a:off x="7856289" y="3437333"/>
            <a:ext cx="162896" cy="278710"/>
            <a:chOff x="7601242" y="3729267"/>
            <a:chExt cx="222566" cy="380803"/>
          </a:xfrm>
        </p:grpSpPr>
        <p:sp>
          <p:nvSpPr>
            <p:cNvPr id="4433" name="Google Shape;4433;p5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5" name="Google Shape;4435;p52"/>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6" name="Google Shape;4436;p52"/>
          <p:cNvGrpSpPr/>
          <p:nvPr/>
        </p:nvGrpSpPr>
        <p:grpSpPr>
          <a:xfrm>
            <a:off x="7345935" y="3438473"/>
            <a:ext cx="193543" cy="275990"/>
            <a:chOff x="8304647" y="3738687"/>
            <a:chExt cx="225076" cy="320956"/>
          </a:xfrm>
        </p:grpSpPr>
        <p:sp>
          <p:nvSpPr>
            <p:cNvPr id="4437" name="Google Shape;4437;p5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0" name="Google Shape;4440;p52"/>
          <p:cNvGrpSpPr/>
          <p:nvPr/>
        </p:nvGrpSpPr>
        <p:grpSpPr>
          <a:xfrm>
            <a:off x="7618427" y="3438473"/>
            <a:ext cx="178492" cy="275990"/>
            <a:chOff x="8615101" y="3738687"/>
            <a:chExt cx="207573" cy="320956"/>
          </a:xfrm>
        </p:grpSpPr>
        <p:sp>
          <p:nvSpPr>
            <p:cNvPr id="4441" name="Google Shape;4441;p5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4" name="Google Shape;4444;p52"/>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5" name="Google Shape;4445;p52"/>
          <p:cNvGrpSpPr/>
          <p:nvPr/>
        </p:nvGrpSpPr>
        <p:grpSpPr>
          <a:xfrm>
            <a:off x="6013132" y="3559961"/>
            <a:ext cx="557671" cy="511283"/>
            <a:chOff x="6015419" y="3716859"/>
            <a:chExt cx="557671" cy="511283"/>
          </a:xfrm>
        </p:grpSpPr>
        <p:sp>
          <p:nvSpPr>
            <p:cNvPr id="4446" name="Google Shape;4446;p5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7" name="Google Shape;4447;p52"/>
            <p:cNvGrpSpPr/>
            <p:nvPr/>
          </p:nvGrpSpPr>
          <p:grpSpPr>
            <a:xfrm>
              <a:off x="6036094" y="3716980"/>
              <a:ext cx="529860" cy="510468"/>
              <a:chOff x="6036094" y="3716980"/>
              <a:chExt cx="529860" cy="510468"/>
            </a:xfrm>
          </p:grpSpPr>
          <p:sp>
            <p:nvSpPr>
              <p:cNvPr id="4448" name="Google Shape;4448;p5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8" name="Google Shape;4458;p52"/>
          <p:cNvGrpSpPr/>
          <p:nvPr/>
        </p:nvGrpSpPr>
        <p:grpSpPr>
          <a:xfrm>
            <a:off x="6642017" y="2916730"/>
            <a:ext cx="576302" cy="511871"/>
            <a:chOff x="6644304" y="3073628"/>
            <a:chExt cx="576302" cy="511871"/>
          </a:xfrm>
        </p:grpSpPr>
        <p:sp>
          <p:nvSpPr>
            <p:cNvPr id="4459" name="Google Shape;4459;p5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0" name="Google Shape;4460;p52"/>
            <p:cNvGrpSpPr/>
            <p:nvPr/>
          </p:nvGrpSpPr>
          <p:grpSpPr>
            <a:xfrm>
              <a:off x="6712169" y="3085440"/>
              <a:ext cx="481622" cy="494913"/>
              <a:chOff x="6712169" y="3085440"/>
              <a:chExt cx="481622" cy="494913"/>
            </a:xfrm>
          </p:grpSpPr>
          <p:sp>
            <p:nvSpPr>
              <p:cNvPr id="4461" name="Google Shape;4461;p5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6" name="Google Shape;4466;p5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9" name="Google Shape;4469;p52"/>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0" name="Google Shape;4470;p52"/>
          <p:cNvGrpSpPr/>
          <p:nvPr/>
        </p:nvGrpSpPr>
        <p:grpSpPr>
          <a:xfrm>
            <a:off x="6649868" y="3559725"/>
            <a:ext cx="560631" cy="511352"/>
            <a:chOff x="6652154" y="3716623"/>
            <a:chExt cx="560631" cy="511352"/>
          </a:xfrm>
        </p:grpSpPr>
        <p:sp>
          <p:nvSpPr>
            <p:cNvPr id="4471" name="Google Shape;4471;p5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2" name="Google Shape;4472;p52"/>
            <p:cNvGrpSpPr/>
            <p:nvPr/>
          </p:nvGrpSpPr>
          <p:grpSpPr>
            <a:xfrm>
              <a:off x="6669657" y="3716715"/>
              <a:ext cx="466779" cy="464290"/>
              <a:chOff x="6669657" y="3716715"/>
              <a:chExt cx="466779" cy="464290"/>
            </a:xfrm>
          </p:grpSpPr>
          <p:sp>
            <p:nvSpPr>
              <p:cNvPr id="4473" name="Google Shape;4473;p5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6" name="Google Shape;4486;p52"/>
          <p:cNvGrpSpPr/>
          <p:nvPr/>
        </p:nvGrpSpPr>
        <p:grpSpPr>
          <a:xfrm>
            <a:off x="7843959" y="3841134"/>
            <a:ext cx="187557" cy="187557"/>
            <a:chOff x="8565775" y="671075"/>
            <a:chExt cx="441000" cy="441000"/>
          </a:xfrm>
        </p:grpSpPr>
        <p:sp>
          <p:nvSpPr>
            <p:cNvPr id="4487" name="Google Shape;4487;p5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9" name="Google Shape;4489;p52"/>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2"/>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1" name="Google Shape;4491;p52"/>
          <p:cNvGrpSpPr/>
          <p:nvPr/>
        </p:nvGrpSpPr>
        <p:grpSpPr>
          <a:xfrm>
            <a:off x="5997814" y="2919352"/>
            <a:ext cx="587871" cy="512373"/>
            <a:chOff x="6000100" y="3076250"/>
            <a:chExt cx="587871" cy="512373"/>
          </a:xfrm>
        </p:grpSpPr>
        <p:sp>
          <p:nvSpPr>
            <p:cNvPr id="4492" name="Google Shape;4492;p5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3" name="Google Shape;4493;p52"/>
            <p:cNvGrpSpPr/>
            <p:nvPr/>
          </p:nvGrpSpPr>
          <p:grpSpPr>
            <a:xfrm>
              <a:off x="6031360" y="3076713"/>
              <a:ext cx="539107" cy="480965"/>
              <a:chOff x="6031360" y="3076713"/>
              <a:chExt cx="539107" cy="480965"/>
            </a:xfrm>
          </p:grpSpPr>
          <p:sp>
            <p:nvSpPr>
              <p:cNvPr id="4494" name="Google Shape;4494;p5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1" name="Google Shape;4501;p52"/>
          <p:cNvGrpSpPr/>
          <p:nvPr/>
        </p:nvGrpSpPr>
        <p:grpSpPr>
          <a:xfrm>
            <a:off x="3369305" y="938716"/>
            <a:ext cx="2310381" cy="1488888"/>
            <a:chOff x="229225" y="549050"/>
            <a:chExt cx="7161750" cy="4615275"/>
          </a:xfrm>
        </p:grpSpPr>
        <p:sp>
          <p:nvSpPr>
            <p:cNvPr id="4502" name="Google Shape;4502;p5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9" name="Google Shape;4619;p52"/>
          <p:cNvGrpSpPr/>
          <p:nvPr/>
        </p:nvGrpSpPr>
        <p:grpSpPr>
          <a:xfrm>
            <a:off x="3514723" y="2830563"/>
            <a:ext cx="2310282" cy="1374222"/>
            <a:chOff x="238125" y="732525"/>
            <a:chExt cx="7130500" cy="4241425"/>
          </a:xfrm>
        </p:grpSpPr>
        <p:sp>
          <p:nvSpPr>
            <p:cNvPr id="4620" name="Google Shape;4620;p5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7" name="Shape 4737"/>
        <p:cNvGrpSpPr/>
        <p:nvPr/>
      </p:nvGrpSpPr>
      <p:grpSpPr>
        <a:xfrm>
          <a:off x="0" y="0"/>
          <a:ext cx="0" cy="0"/>
          <a:chOff x="0" y="0"/>
          <a:chExt cx="0" cy="0"/>
        </a:xfrm>
      </p:grpSpPr>
      <p:grpSp>
        <p:nvGrpSpPr>
          <p:cNvPr id="4738" name="Google Shape;4738;p53"/>
          <p:cNvGrpSpPr/>
          <p:nvPr/>
        </p:nvGrpSpPr>
        <p:grpSpPr>
          <a:xfrm>
            <a:off x="725414" y="969763"/>
            <a:ext cx="2507799" cy="206239"/>
            <a:chOff x="106648" y="895722"/>
            <a:chExt cx="4481413" cy="374300"/>
          </a:xfrm>
        </p:grpSpPr>
        <p:grpSp>
          <p:nvGrpSpPr>
            <p:cNvPr id="4739" name="Google Shape;4739;p53"/>
            <p:cNvGrpSpPr/>
            <p:nvPr/>
          </p:nvGrpSpPr>
          <p:grpSpPr>
            <a:xfrm>
              <a:off x="2233276" y="895722"/>
              <a:ext cx="1082667" cy="223591"/>
              <a:chOff x="4808316" y="2800065"/>
              <a:chExt cx="1999386" cy="412910"/>
            </a:xfrm>
          </p:grpSpPr>
          <p:sp>
            <p:nvSpPr>
              <p:cNvPr id="4740" name="Google Shape;4740;p5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1" name="Google Shape;4741;p53"/>
              <p:cNvGrpSpPr/>
              <p:nvPr/>
            </p:nvGrpSpPr>
            <p:grpSpPr>
              <a:xfrm>
                <a:off x="4808316" y="2800065"/>
                <a:ext cx="92400" cy="411825"/>
                <a:chOff x="845575" y="2563700"/>
                <a:chExt cx="92400" cy="411825"/>
              </a:xfrm>
            </p:grpSpPr>
            <p:cxnSp>
              <p:nvCxnSpPr>
                <p:cNvPr id="4742" name="Google Shape;4742;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43" name="Google Shape;4743;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4" name="Google Shape;4744;p53"/>
            <p:cNvGrpSpPr/>
            <p:nvPr/>
          </p:nvGrpSpPr>
          <p:grpSpPr>
            <a:xfrm>
              <a:off x="106648" y="895722"/>
              <a:ext cx="1088401" cy="223591"/>
              <a:chOff x="881025" y="2800065"/>
              <a:chExt cx="2009975" cy="412910"/>
            </a:xfrm>
          </p:grpSpPr>
          <p:sp>
            <p:nvSpPr>
              <p:cNvPr id="4745" name="Google Shape;4745;p5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6" name="Google Shape;4746;p53"/>
              <p:cNvGrpSpPr/>
              <p:nvPr/>
            </p:nvGrpSpPr>
            <p:grpSpPr>
              <a:xfrm>
                <a:off x="881025" y="2800065"/>
                <a:ext cx="92400" cy="411825"/>
                <a:chOff x="845575" y="2563700"/>
                <a:chExt cx="92400" cy="411825"/>
              </a:xfrm>
            </p:grpSpPr>
            <p:cxnSp>
              <p:nvCxnSpPr>
                <p:cNvPr id="4747" name="Google Shape;4747;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48" name="Google Shape;4748;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9" name="Google Shape;4749;p53"/>
            <p:cNvGrpSpPr/>
            <p:nvPr/>
          </p:nvGrpSpPr>
          <p:grpSpPr>
            <a:xfrm>
              <a:off x="1172346" y="1047018"/>
              <a:ext cx="1083151" cy="223003"/>
              <a:chOff x="2849073" y="3079467"/>
              <a:chExt cx="2000279" cy="411825"/>
            </a:xfrm>
          </p:grpSpPr>
          <p:sp>
            <p:nvSpPr>
              <p:cNvPr id="4750" name="Google Shape;4750;p5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1" name="Google Shape;4751;p53"/>
              <p:cNvGrpSpPr/>
              <p:nvPr/>
            </p:nvGrpSpPr>
            <p:grpSpPr>
              <a:xfrm rot="10800000">
                <a:off x="2849073" y="3079467"/>
                <a:ext cx="92400" cy="411825"/>
                <a:chOff x="2070100" y="2563700"/>
                <a:chExt cx="92400" cy="411825"/>
              </a:xfrm>
            </p:grpSpPr>
            <p:cxnSp>
              <p:nvCxnSpPr>
                <p:cNvPr id="4752" name="Google Shape;4752;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53" name="Google Shape;4753;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4" name="Google Shape;4754;p53"/>
            <p:cNvGrpSpPr/>
            <p:nvPr/>
          </p:nvGrpSpPr>
          <p:grpSpPr>
            <a:xfrm>
              <a:off x="3290132" y="1047018"/>
              <a:ext cx="1297929" cy="223003"/>
              <a:chOff x="6760035" y="3079467"/>
              <a:chExt cx="2396914" cy="411825"/>
            </a:xfrm>
          </p:grpSpPr>
          <p:sp>
            <p:nvSpPr>
              <p:cNvPr id="4755" name="Google Shape;4755;p5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6" name="Google Shape;4756;p53"/>
              <p:cNvGrpSpPr/>
              <p:nvPr/>
            </p:nvGrpSpPr>
            <p:grpSpPr>
              <a:xfrm rot="10800000">
                <a:off x="6760035" y="3079467"/>
                <a:ext cx="92400" cy="411825"/>
                <a:chOff x="2070100" y="2563700"/>
                <a:chExt cx="92400" cy="411825"/>
              </a:xfrm>
            </p:grpSpPr>
            <p:cxnSp>
              <p:nvCxnSpPr>
                <p:cNvPr id="4757" name="Google Shape;4757;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58" name="Google Shape;4758;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59" name="Google Shape;4759;p53"/>
          <p:cNvGrpSpPr/>
          <p:nvPr/>
        </p:nvGrpSpPr>
        <p:grpSpPr>
          <a:xfrm>
            <a:off x="2143176" y="3369134"/>
            <a:ext cx="1086701" cy="799429"/>
            <a:chOff x="2183288" y="3555572"/>
            <a:chExt cx="1136241" cy="835873"/>
          </a:xfrm>
        </p:grpSpPr>
        <p:sp>
          <p:nvSpPr>
            <p:cNvPr id="4760" name="Google Shape;4760;p5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1" name="Google Shape;4761;p53"/>
            <p:cNvGrpSpPr/>
            <p:nvPr/>
          </p:nvGrpSpPr>
          <p:grpSpPr>
            <a:xfrm>
              <a:off x="2205895" y="3637269"/>
              <a:ext cx="1089848" cy="724993"/>
              <a:chOff x="2205895" y="3637269"/>
              <a:chExt cx="1089848" cy="724993"/>
            </a:xfrm>
          </p:grpSpPr>
          <p:sp>
            <p:nvSpPr>
              <p:cNvPr id="4762" name="Google Shape;4762;p5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8" name="Google Shape;4768;p5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69" name="Google Shape;4769;p5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770" name="Google Shape;4770;p53"/>
            <p:cNvGrpSpPr/>
            <p:nvPr/>
          </p:nvGrpSpPr>
          <p:grpSpPr>
            <a:xfrm>
              <a:off x="3173850" y="3779426"/>
              <a:ext cx="145679" cy="70048"/>
              <a:chOff x="3173850" y="3779426"/>
              <a:chExt cx="145679" cy="70048"/>
            </a:xfrm>
          </p:grpSpPr>
          <p:cxnSp>
            <p:nvCxnSpPr>
              <p:cNvPr id="4771" name="Google Shape;4771;p5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772" name="Google Shape;4772;p5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53"/>
            <p:cNvGrpSpPr/>
            <p:nvPr/>
          </p:nvGrpSpPr>
          <p:grpSpPr>
            <a:xfrm>
              <a:off x="2183288" y="4139483"/>
              <a:ext cx="145133" cy="70048"/>
              <a:chOff x="2183288" y="4139483"/>
              <a:chExt cx="145133" cy="70048"/>
            </a:xfrm>
          </p:grpSpPr>
          <p:cxnSp>
            <p:nvCxnSpPr>
              <p:cNvPr id="4774" name="Google Shape;4774;p5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775" name="Google Shape;4775;p5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6" name="Google Shape;4776;p5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77" name="Google Shape;4777;p5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778" name="Google Shape;4778;p53"/>
            <p:cNvGrpSpPr/>
            <p:nvPr/>
          </p:nvGrpSpPr>
          <p:grpSpPr>
            <a:xfrm>
              <a:off x="2943836" y="4268886"/>
              <a:ext cx="60717" cy="122559"/>
              <a:chOff x="2943836" y="4268886"/>
              <a:chExt cx="60717" cy="122559"/>
            </a:xfrm>
          </p:grpSpPr>
          <p:sp>
            <p:nvSpPr>
              <p:cNvPr id="4779" name="Google Shape;4779;p5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80" name="Google Shape;4780;p5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781" name="Google Shape;4781;p53"/>
          <p:cNvGrpSpPr/>
          <p:nvPr/>
        </p:nvGrpSpPr>
        <p:grpSpPr>
          <a:xfrm>
            <a:off x="3406121" y="1290134"/>
            <a:ext cx="1675870" cy="758251"/>
            <a:chOff x="3530532" y="1496185"/>
            <a:chExt cx="1562000" cy="706730"/>
          </a:xfrm>
        </p:grpSpPr>
        <p:cxnSp>
          <p:nvCxnSpPr>
            <p:cNvPr id="4782" name="Google Shape;4782;p5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783" name="Google Shape;4783;p53"/>
            <p:cNvGrpSpPr/>
            <p:nvPr/>
          </p:nvGrpSpPr>
          <p:grpSpPr>
            <a:xfrm>
              <a:off x="3530532" y="1496185"/>
              <a:ext cx="323430" cy="463587"/>
              <a:chOff x="3530532" y="1496185"/>
              <a:chExt cx="323430" cy="463587"/>
            </a:xfrm>
          </p:grpSpPr>
          <p:grpSp>
            <p:nvGrpSpPr>
              <p:cNvPr id="4784" name="Google Shape;4784;p53"/>
              <p:cNvGrpSpPr/>
              <p:nvPr/>
            </p:nvGrpSpPr>
            <p:grpSpPr>
              <a:xfrm>
                <a:off x="3567462" y="1496185"/>
                <a:ext cx="286500" cy="361376"/>
                <a:chOff x="3567462" y="1496185"/>
                <a:chExt cx="286500" cy="361376"/>
              </a:xfrm>
            </p:grpSpPr>
            <p:cxnSp>
              <p:nvCxnSpPr>
                <p:cNvPr id="4785" name="Google Shape;4785;p5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786" name="Google Shape;4786;p5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7" name="Google Shape;4787;p5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8" name="Google Shape;4788;p53"/>
            <p:cNvGrpSpPr/>
            <p:nvPr/>
          </p:nvGrpSpPr>
          <p:grpSpPr>
            <a:xfrm>
              <a:off x="3891569" y="1779209"/>
              <a:ext cx="323945" cy="423706"/>
              <a:chOff x="3891569" y="1779209"/>
              <a:chExt cx="323945" cy="423706"/>
            </a:xfrm>
          </p:grpSpPr>
          <p:grpSp>
            <p:nvGrpSpPr>
              <p:cNvPr id="4789" name="Google Shape;4789;p53"/>
              <p:cNvGrpSpPr/>
              <p:nvPr/>
            </p:nvGrpSpPr>
            <p:grpSpPr>
              <a:xfrm>
                <a:off x="3929014" y="1881638"/>
                <a:ext cx="286500" cy="321278"/>
                <a:chOff x="3929014" y="1881638"/>
                <a:chExt cx="286500" cy="321278"/>
              </a:xfrm>
            </p:grpSpPr>
            <p:cxnSp>
              <p:nvCxnSpPr>
                <p:cNvPr id="4790" name="Google Shape;4790;p5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791" name="Google Shape;4791;p5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2" name="Google Shape;4792;p5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3" name="Google Shape;4793;p53"/>
            <p:cNvGrpSpPr/>
            <p:nvPr/>
          </p:nvGrpSpPr>
          <p:grpSpPr>
            <a:xfrm>
              <a:off x="4252606" y="1496185"/>
              <a:ext cx="324721" cy="463587"/>
              <a:chOff x="4252606" y="1496185"/>
              <a:chExt cx="324721" cy="463587"/>
            </a:xfrm>
          </p:grpSpPr>
          <p:grpSp>
            <p:nvGrpSpPr>
              <p:cNvPr id="4794" name="Google Shape;4794;p53"/>
              <p:cNvGrpSpPr/>
              <p:nvPr/>
            </p:nvGrpSpPr>
            <p:grpSpPr>
              <a:xfrm>
                <a:off x="4290828" y="1496185"/>
                <a:ext cx="286500" cy="361376"/>
                <a:chOff x="4290828" y="1496185"/>
                <a:chExt cx="286500" cy="361376"/>
              </a:xfrm>
            </p:grpSpPr>
            <p:cxnSp>
              <p:nvCxnSpPr>
                <p:cNvPr id="4795" name="Google Shape;4795;p5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796" name="Google Shape;4796;p5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7" name="Google Shape;4797;p5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53"/>
            <p:cNvGrpSpPr/>
            <p:nvPr/>
          </p:nvGrpSpPr>
          <p:grpSpPr>
            <a:xfrm>
              <a:off x="4613643" y="1763716"/>
              <a:ext cx="325308" cy="439200"/>
              <a:chOff x="4613643" y="1763716"/>
              <a:chExt cx="325308" cy="439200"/>
            </a:xfrm>
          </p:grpSpPr>
          <p:grpSp>
            <p:nvGrpSpPr>
              <p:cNvPr id="4799" name="Google Shape;4799;p53"/>
              <p:cNvGrpSpPr/>
              <p:nvPr/>
            </p:nvGrpSpPr>
            <p:grpSpPr>
              <a:xfrm>
                <a:off x="4652451" y="1879538"/>
                <a:ext cx="286500" cy="323378"/>
                <a:chOff x="4652451" y="1879538"/>
                <a:chExt cx="286500" cy="323378"/>
              </a:xfrm>
            </p:grpSpPr>
            <p:cxnSp>
              <p:nvCxnSpPr>
                <p:cNvPr id="4800" name="Google Shape;4800;p5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801" name="Google Shape;4801;p5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2" name="Google Shape;4802;p5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3" name="Google Shape;4803;p53"/>
          <p:cNvGrpSpPr/>
          <p:nvPr/>
        </p:nvGrpSpPr>
        <p:grpSpPr>
          <a:xfrm>
            <a:off x="3417981" y="2143759"/>
            <a:ext cx="1652173" cy="391517"/>
            <a:chOff x="3512551" y="2358270"/>
            <a:chExt cx="1597383" cy="378533"/>
          </a:xfrm>
        </p:grpSpPr>
        <p:cxnSp>
          <p:nvCxnSpPr>
            <p:cNvPr id="4804" name="Google Shape;4804;p53"/>
            <p:cNvCxnSpPr>
              <a:stCxn id="4805" idx="6"/>
              <a:endCxn id="480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807" name="Google Shape;4807;p53"/>
            <p:cNvGrpSpPr/>
            <p:nvPr/>
          </p:nvGrpSpPr>
          <p:grpSpPr>
            <a:xfrm>
              <a:off x="3512551" y="2358270"/>
              <a:ext cx="225647" cy="307714"/>
              <a:chOff x="2182679" y="2004714"/>
              <a:chExt cx="792300" cy="1080458"/>
            </a:xfrm>
          </p:grpSpPr>
          <p:cxnSp>
            <p:nvCxnSpPr>
              <p:cNvPr id="4808" name="Google Shape;4808;p53"/>
              <p:cNvCxnSpPr>
                <a:stCxn id="480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805" name="Google Shape;4805;p5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53"/>
            <p:cNvGrpSpPr/>
            <p:nvPr/>
          </p:nvGrpSpPr>
          <p:grpSpPr>
            <a:xfrm>
              <a:off x="3969644" y="2440153"/>
              <a:ext cx="225853" cy="296651"/>
              <a:chOff x="3775710" y="1729289"/>
              <a:chExt cx="136500" cy="179289"/>
            </a:xfrm>
          </p:grpSpPr>
          <p:cxnSp>
            <p:nvCxnSpPr>
              <p:cNvPr id="4811" name="Google Shape;4811;p5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812" name="Google Shape;4812;p5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53"/>
            <p:cNvGrpSpPr/>
            <p:nvPr/>
          </p:nvGrpSpPr>
          <p:grpSpPr>
            <a:xfrm>
              <a:off x="4427051" y="2358270"/>
              <a:ext cx="225647" cy="307714"/>
              <a:chOff x="5393704" y="2004714"/>
              <a:chExt cx="792300" cy="1080458"/>
            </a:xfrm>
          </p:grpSpPr>
          <p:cxnSp>
            <p:nvCxnSpPr>
              <p:cNvPr id="4815" name="Google Shape;4815;p53"/>
              <p:cNvCxnSpPr>
                <a:stCxn id="481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817" name="Google Shape;4817;p5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8" name="Google Shape;4818;p53"/>
            <p:cNvGrpSpPr/>
            <p:nvPr/>
          </p:nvGrpSpPr>
          <p:grpSpPr>
            <a:xfrm>
              <a:off x="4884287" y="2440252"/>
              <a:ext cx="225647" cy="296532"/>
              <a:chOff x="6999166" y="2292572"/>
              <a:chExt cx="792300" cy="1041192"/>
            </a:xfrm>
          </p:grpSpPr>
          <p:cxnSp>
            <p:nvCxnSpPr>
              <p:cNvPr id="4819" name="Google Shape;4819;p5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806" name="Google Shape;4806;p5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1" name="Google Shape;4821;p53"/>
          <p:cNvGrpSpPr/>
          <p:nvPr/>
        </p:nvGrpSpPr>
        <p:grpSpPr>
          <a:xfrm>
            <a:off x="6838789" y="979959"/>
            <a:ext cx="1581844" cy="732818"/>
            <a:chOff x="634175" y="2986275"/>
            <a:chExt cx="3147949" cy="1458344"/>
          </a:xfrm>
        </p:grpSpPr>
        <p:cxnSp>
          <p:nvCxnSpPr>
            <p:cNvPr id="4822" name="Google Shape;4822;p53"/>
            <p:cNvCxnSpPr>
              <a:stCxn id="4823" idx="4"/>
              <a:endCxn id="482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825" name="Google Shape;4825;p53"/>
            <p:cNvCxnSpPr>
              <a:stCxn id="4824" idx="0"/>
              <a:endCxn id="482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827" name="Google Shape;4827;p53"/>
            <p:cNvCxnSpPr>
              <a:stCxn id="4826" idx="4"/>
              <a:endCxn id="482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829" name="Google Shape;4829;p53"/>
            <p:cNvCxnSpPr>
              <a:stCxn id="4828" idx="0"/>
              <a:endCxn id="483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830" name="Google Shape;4830;p5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26" name="Google Shape;4826;p5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23" name="Google Shape;4823;p5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28" name="Google Shape;4828;p5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24" name="Google Shape;4824;p5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831" name="Google Shape;4831;p53"/>
          <p:cNvGrpSpPr/>
          <p:nvPr/>
        </p:nvGrpSpPr>
        <p:grpSpPr>
          <a:xfrm>
            <a:off x="3406504" y="2674269"/>
            <a:ext cx="1675128" cy="313674"/>
            <a:chOff x="998425" y="1182125"/>
            <a:chExt cx="1065400" cy="199500"/>
          </a:xfrm>
        </p:grpSpPr>
        <p:sp>
          <p:nvSpPr>
            <p:cNvPr id="4832" name="Google Shape;4832;p5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53"/>
          <p:cNvGrpSpPr/>
          <p:nvPr/>
        </p:nvGrpSpPr>
        <p:grpSpPr>
          <a:xfrm>
            <a:off x="3406503" y="3630235"/>
            <a:ext cx="1675129" cy="525345"/>
            <a:chOff x="5194708" y="3484366"/>
            <a:chExt cx="3148148" cy="987304"/>
          </a:xfrm>
        </p:grpSpPr>
        <p:grpSp>
          <p:nvGrpSpPr>
            <p:cNvPr id="4838" name="Google Shape;4838;p53"/>
            <p:cNvGrpSpPr/>
            <p:nvPr/>
          </p:nvGrpSpPr>
          <p:grpSpPr>
            <a:xfrm>
              <a:off x="7531521" y="3484366"/>
              <a:ext cx="811335" cy="987304"/>
              <a:chOff x="3379425" y="1617275"/>
              <a:chExt cx="1090650" cy="1327200"/>
            </a:xfrm>
          </p:grpSpPr>
          <p:sp>
            <p:nvSpPr>
              <p:cNvPr id="4839" name="Google Shape;4839;p5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2" name="Google Shape;4842;p53"/>
            <p:cNvGrpSpPr/>
            <p:nvPr/>
          </p:nvGrpSpPr>
          <p:grpSpPr>
            <a:xfrm>
              <a:off x="6752546" y="3484366"/>
              <a:ext cx="811428" cy="987304"/>
              <a:chOff x="2332275" y="1617275"/>
              <a:chExt cx="1090775" cy="1327200"/>
            </a:xfrm>
          </p:grpSpPr>
          <p:sp>
            <p:nvSpPr>
              <p:cNvPr id="4843" name="Google Shape;4843;p5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53"/>
            <p:cNvGrpSpPr/>
            <p:nvPr/>
          </p:nvGrpSpPr>
          <p:grpSpPr>
            <a:xfrm>
              <a:off x="5973664" y="3484366"/>
              <a:ext cx="811335" cy="987304"/>
              <a:chOff x="1285250" y="1617275"/>
              <a:chExt cx="1090650" cy="1327200"/>
            </a:xfrm>
          </p:grpSpPr>
          <p:sp>
            <p:nvSpPr>
              <p:cNvPr id="4847" name="Google Shape;4847;p5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0" name="Google Shape;4850;p53"/>
            <p:cNvGrpSpPr/>
            <p:nvPr/>
          </p:nvGrpSpPr>
          <p:grpSpPr>
            <a:xfrm>
              <a:off x="5194708" y="3484366"/>
              <a:ext cx="811409" cy="987304"/>
              <a:chOff x="238125" y="1617275"/>
              <a:chExt cx="1090750" cy="1327200"/>
            </a:xfrm>
          </p:grpSpPr>
          <p:sp>
            <p:nvSpPr>
              <p:cNvPr id="4851" name="Google Shape;4851;p5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4" name="Google Shape;4854;p53"/>
          <p:cNvGrpSpPr/>
          <p:nvPr/>
        </p:nvGrpSpPr>
        <p:grpSpPr>
          <a:xfrm>
            <a:off x="6840188" y="2276124"/>
            <a:ext cx="1579046" cy="522230"/>
            <a:chOff x="6853641" y="2534077"/>
            <a:chExt cx="1515545" cy="501229"/>
          </a:xfrm>
        </p:grpSpPr>
        <p:grpSp>
          <p:nvGrpSpPr>
            <p:cNvPr id="4855" name="Google Shape;4855;p53"/>
            <p:cNvGrpSpPr/>
            <p:nvPr/>
          </p:nvGrpSpPr>
          <p:grpSpPr>
            <a:xfrm>
              <a:off x="6853641" y="2618923"/>
              <a:ext cx="1515545" cy="324556"/>
              <a:chOff x="6853641" y="2618923"/>
              <a:chExt cx="1515545" cy="324556"/>
            </a:xfrm>
          </p:grpSpPr>
          <p:sp>
            <p:nvSpPr>
              <p:cNvPr id="4856" name="Google Shape;4856;p5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1" name="Google Shape;4861;p5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6" name="Google Shape;4866;p53"/>
          <p:cNvGrpSpPr/>
          <p:nvPr/>
        </p:nvGrpSpPr>
        <p:grpSpPr>
          <a:xfrm>
            <a:off x="3435080" y="3151165"/>
            <a:ext cx="1617976" cy="346616"/>
            <a:chOff x="1808063" y="4294338"/>
            <a:chExt cx="3370782" cy="721817"/>
          </a:xfrm>
        </p:grpSpPr>
        <p:sp>
          <p:nvSpPr>
            <p:cNvPr id="4867" name="Google Shape;4867;p5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53"/>
          <p:cNvGrpSpPr/>
          <p:nvPr/>
        </p:nvGrpSpPr>
        <p:grpSpPr>
          <a:xfrm>
            <a:off x="5261076" y="3817915"/>
            <a:ext cx="1417067" cy="350605"/>
            <a:chOff x="4234950" y="2101012"/>
            <a:chExt cx="4219974" cy="1044090"/>
          </a:xfrm>
        </p:grpSpPr>
        <p:sp>
          <p:nvSpPr>
            <p:cNvPr id="4878" name="Google Shape;4878;p5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4" name="Google Shape;4894;p53"/>
          <p:cNvGrpSpPr/>
          <p:nvPr/>
        </p:nvGrpSpPr>
        <p:grpSpPr>
          <a:xfrm>
            <a:off x="6836548" y="1808672"/>
            <a:ext cx="1586327" cy="371557"/>
            <a:chOff x="1247650" y="2075423"/>
            <a:chExt cx="6648477" cy="1557238"/>
          </a:xfrm>
        </p:grpSpPr>
        <p:sp>
          <p:nvSpPr>
            <p:cNvPr id="4895" name="Google Shape;4895;p5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53"/>
          <p:cNvGrpSpPr/>
          <p:nvPr/>
        </p:nvGrpSpPr>
        <p:grpSpPr>
          <a:xfrm>
            <a:off x="5267818" y="961862"/>
            <a:ext cx="1415601" cy="1648533"/>
            <a:chOff x="1839112" y="2209163"/>
            <a:chExt cx="1918159" cy="2233784"/>
          </a:xfrm>
        </p:grpSpPr>
        <p:sp>
          <p:nvSpPr>
            <p:cNvPr id="4902" name="Google Shape;4902;p5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5" name="Google Shape;4905;p53"/>
            <p:cNvCxnSpPr>
              <a:stCxn id="4902" idx="6"/>
              <a:endCxn id="490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906" name="Google Shape;4906;p53"/>
            <p:cNvCxnSpPr>
              <a:stCxn id="4903" idx="4"/>
              <a:endCxn id="490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908" name="Google Shape;4908;p53"/>
            <p:cNvCxnSpPr>
              <a:stCxn id="4907" idx="6"/>
              <a:endCxn id="490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909" name="Google Shape;4909;p53"/>
            <p:cNvCxnSpPr>
              <a:stCxn id="4904" idx="4"/>
              <a:endCxn id="491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907" name="Google Shape;4907;p5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2" name="Google Shape;4912;p53"/>
            <p:cNvCxnSpPr>
              <a:endCxn id="491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913" name="Google Shape;4913;p53"/>
          <p:cNvGrpSpPr/>
          <p:nvPr/>
        </p:nvGrpSpPr>
        <p:grpSpPr>
          <a:xfrm>
            <a:off x="3425084" y="979946"/>
            <a:ext cx="1637968" cy="154942"/>
            <a:chOff x="238125" y="2506075"/>
            <a:chExt cx="7115411" cy="673075"/>
          </a:xfrm>
        </p:grpSpPr>
        <p:sp>
          <p:nvSpPr>
            <p:cNvPr id="4914" name="Google Shape;4914;p5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9" name="Google Shape;4919;p53"/>
          <p:cNvGrpSpPr/>
          <p:nvPr/>
        </p:nvGrpSpPr>
        <p:grpSpPr>
          <a:xfrm>
            <a:off x="1965820" y="1294664"/>
            <a:ext cx="1262932" cy="785408"/>
            <a:chOff x="548861" y="389676"/>
            <a:chExt cx="3843371" cy="2390163"/>
          </a:xfrm>
        </p:grpSpPr>
        <p:cxnSp>
          <p:nvCxnSpPr>
            <p:cNvPr id="4920" name="Google Shape;4920;p5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21" name="Google Shape;4921;p5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22" name="Google Shape;4922;p5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23" name="Google Shape;4923;p5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924" name="Google Shape;4924;p5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925" name="Google Shape;4925;p5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6" name="Google Shape;4926;p5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927" name="Google Shape;4927;p5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53"/>
          <p:cNvGrpSpPr/>
          <p:nvPr/>
        </p:nvGrpSpPr>
        <p:grpSpPr>
          <a:xfrm>
            <a:off x="753952" y="2401541"/>
            <a:ext cx="1412054" cy="633562"/>
            <a:chOff x="1187400" y="2529299"/>
            <a:chExt cx="6769193" cy="2241903"/>
          </a:xfrm>
        </p:grpSpPr>
        <p:sp>
          <p:nvSpPr>
            <p:cNvPr id="4934" name="Google Shape;4934;p5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935" name="Google Shape;4935;p5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36" name="Google Shape;4936;p5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37" name="Google Shape;4937;p5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38" name="Google Shape;4938;p5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39" name="Google Shape;4939;p5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40" name="Google Shape;4940;p5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941" name="Google Shape;4941;p53"/>
            <p:cNvCxnSpPr>
              <a:stCxn id="4934" idx="2"/>
              <a:endCxn id="493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42" name="Google Shape;4942;p53"/>
            <p:cNvCxnSpPr>
              <a:stCxn id="4936" idx="0"/>
              <a:endCxn id="493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43" name="Google Shape;4943;p53"/>
            <p:cNvCxnSpPr>
              <a:stCxn id="4936" idx="2"/>
              <a:endCxn id="493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44" name="Google Shape;4944;p53"/>
            <p:cNvCxnSpPr>
              <a:stCxn id="4937" idx="0"/>
              <a:endCxn id="493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45" name="Google Shape;4945;p53"/>
            <p:cNvCxnSpPr>
              <a:stCxn id="4935" idx="2"/>
              <a:endCxn id="494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46" name="Google Shape;4946;p53"/>
            <p:cNvCxnSpPr>
              <a:stCxn id="4939" idx="0"/>
              <a:endCxn id="493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947" name="Google Shape;4947;p53"/>
          <p:cNvGrpSpPr/>
          <p:nvPr/>
        </p:nvGrpSpPr>
        <p:grpSpPr>
          <a:xfrm>
            <a:off x="6840198" y="2894250"/>
            <a:ext cx="1579035" cy="540873"/>
            <a:chOff x="6895650" y="3126697"/>
            <a:chExt cx="1436662" cy="492105"/>
          </a:xfrm>
        </p:grpSpPr>
        <p:sp>
          <p:nvSpPr>
            <p:cNvPr id="4948" name="Google Shape;4948;p5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53" name="Google Shape;4953;p53"/>
            <p:cNvGrpSpPr/>
            <p:nvPr/>
          </p:nvGrpSpPr>
          <p:grpSpPr>
            <a:xfrm>
              <a:off x="6995957" y="3335810"/>
              <a:ext cx="1230393" cy="71754"/>
              <a:chOff x="6995957" y="3287964"/>
              <a:chExt cx="1230393" cy="71754"/>
            </a:xfrm>
          </p:grpSpPr>
          <p:sp>
            <p:nvSpPr>
              <p:cNvPr id="4954" name="Google Shape;4954;p5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59" name="Google Shape;4959;p53"/>
          <p:cNvGrpSpPr/>
          <p:nvPr/>
        </p:nvGrpSpPr>
        <p:grpSpPr>
          <a:xfrm>
            <a:off x="6838780" y="3531013"/>
            <a:ext cx="1581862" cy="650625"/>
            <a:chOff x="6777990" y="3710194"/>
            <a:chExt cx="1646915" cy="677382"/>
          </a:xfrm>
        </p:grpSpPr>
        <p:grpSp>
          <p:nvGrpSpPr>
            <p:cNvPr id="4960" name="Google Shape;4960;p53"/>
            <p:cNvGrpSpPr/>
            <p:nvPr/>
          </p:nvGrpSpPr>
          <p:grpSpPr>
            <a:xfrm>
              <a:off x="6777990" y="3874492"/>
              <a:ext cx="411129" cy="513083"/>
              <a:chOff x="6777990" y="3874492"/>
              <a:chExt cx="411129" cy="513083"/>
            </a:xfrm>
          </p:grpSpPr>
          <p:cxnSp>
            <p:nvCxnSpPr>
              <p:cNvPr id="4961" name="Google Shape;4961;p5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962" name="Google Shape;4962;p5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3" name="Google Shape;4963;p53"/>
            <p:cNvGrpSpPr/>
            <p:nvPr/>
          </p:nvGrpSpPr>
          <p:grpSpPr>
            <a:xfrm>
              <a:off x="7188425" y="3710194"/>
              <a:ext cx="411123" cy="520535"/>
              <a:chOff x="7188425" y="3710194"/>
              <a:chExt cx="411123" cy="520535"/>
            </a:xfrm>
          </p:grpSpPr>
          <p:cxnSp>
            <p:nvCxnSpPr>
              <p:cNvPr id="4964" name="Google Shape;4964;p5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965" name="Google Shape;4965;p5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6" name="Google Shape;4966;p53"/>
            <p:cNvGrpSpPr/>
            <p:nvPr/>
          </p:nvGrpSpPr>
          <p:grpSpPr>
            <a:xfrm>
              <a:off x="7603341" y="3874492"/>
              <a:ext cx="411474" cy="513083"/>
              <a:chOff x="7603341" y="3874492"/>
              <a:chExt cx="411474" cy="513083"/>
            </a:xfrm>
          </p:grpSpPr>
          <p:cxnSp>
            <p:nvCxnSpPr>
              <p:cNvPr id="4967" name="Google Shape;4967;p5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968" name="Google Shape;4968;p5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9" name="Google Shape;4969;p53"/>
            <p:cNvGrpSpPr/>
            <p:nvPr/>
          </p:nvGrpSpPr>
          <p:grpSpPr>
            <a:xfrm>
              <a:off x="8013776" y="3722847"/>
              <a:ext cx="411129" cy="507881"/>
              <a:chOff x="8013776" y="3722847"/>
              <a:chExt cx="411129" cy="507881"/>
            </a:xfrm>
          </p:grpSpPr>
          <p:cxnSp>
            <p:nvCxnSpPr>
              <p:cNvPr id="4970" name="Google Shape;4970;p5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971" name="Google Shape;4971;p5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2" name="Google Shape;4972;p53"/>
          <p:cNvGrpSpPr/>
          <p:nvPr/>
        </p:nvGrpSpPr>
        <p:grpSpPr>
          <a:xfrm>
            <a:off x="5258295" y="2703853"/>
            <a:ext cx="1421889" cy="1020603"/>
            <a:chOff x="5190863" y="2824811"/>
            <a:chExt cx="1544860" cy="1108869"/>
          </a:xfrm>
        </p:grpSpPr>
        <p:grpSp>
          <p:nvGrpSpPr>
            <p:cNvPr id="4973" name="Google Shape;4973;p53"/>
            <p:cNvGrpSpPr/>
            <p:nvPr/>
          </p:nvGrpSpPr>
          <p:grpSpPr>
            <a:xfrm>
              <a:off x="5938695" y="3176919"/>
              <a:ext cx="685761" cy="404739"/>
              <a:chOff x="5938695" y="3176919"/>
              <a:chExt cx="685761" cy="404739"/>
            </a:xfrm>
          </p:grpSpPr>
          <p:grpSp>
            <p:nvGrpSpPr>
              <p:cNvPr id="4974" name="Google Shape;4974;p53"/>
              <p:cNvGrpSpPr/>
              <p:nvPr/>
            </p:nvGrpSpPr>
            <p:grpSpPr>
              <a:xfrm>
                <a:off x="5938695" y="3176919"/>
                <a:ext cx="685761" cy="404739"/>
                <a:chOff x="5938695" y="3176919"/>
                <a:chExt cx="685761" cy="404739"/>
              </a:xfrm>
            </p:grpSpPr>
            <p:sp>
              <p:nvSpPr>
                <p:cNvPr id="4975" name="Google Shape;4975;p5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7" name="Google Shape;4977;p5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53"/>
            <p:cNvGrpSpPr/>
            <p:nvPr/>
          </p:nvGrpSpPr>
          <p:grpSpPr>
            <a:xfrm>
              <a:off x="5305233" y="3176835"/>
              <a:ext cx="685971" cy="404655"/>
              <a:chOff x="5305233" y="3176835"/>
              <a:chExt cx="685971" cy="404655"/>
            </a:xfrm>
          </p:grpSpPr>
          <p:grpSp>
            <p:nvGrpSpPr>
              <p:cNvPr id="4979" name="Google Shape;4979;p53"/>
              <p:cNvGrpSpPr/>
              <p:nvPr/>
            </p:nvGrpSpPr>
            <p:grpSpPr>
              <a:xfrm>
                <a:off x="5305233" y="3176835"/>
                <a:ext cx="685971" cy="404655"/>
                <a:chOff x="5305233" y="3176835"/>
                <a:chExt cx="685971" cy="404655"/>
              </a:xfrm>
            </p:grpSpPr>
            <p:sp>
              <p:nvSpPr>
                <p:cNvPr id="4980" name="Google Shape;4980;p5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2" name="Google Shape;4982;p5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3" name="Google Shape;4983;p5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4" name="Google Shape;4984;p53"/>
            <p:cNvGrpSpPr/>
            <p:nvPr/>
          </p:nvGrpSpPr>
          <p:grpSpPr>
            <a:xfrm>
              <a:off x="5657361" y="2824811"/>
              <a:ext cx="1078361" cy="404655"/>
              <a:chOff x="5657361" y="2824811"/>
              <a:chExt cx="1078361" cy="404655"/>
            </a:xfrm>
          </p:grpSpPr>
          <p:grpSp>
            <p:nvGrpSpPr>
              <p:cNvPr id="4985" name="Google Shape;4985;p53"/>
              <p:cNvGrpSpPr/>
              <p:nvPr/>
            </p:nvGrpSpPr>
            <p:grpSpPr>
              <a:xfrm>
                <a:off x="5657361" y="2824811"/>
                <a:ext cx="1078361" cy="404655"/>
                <a:chOff x="5657361" y="2824811"/>
                <a:chExt cx="1078361" cy="404655"/>
              </a:xfrm>
            </p:grpSpPr>
            <p:grpSp>
              <p:nvGrpSpPr>
                <p:cNvPr id="4986" name="Google Shape;4986;p53"/>
                <p:cNvGrpSpPr/>
                <p:nvPr/>
              </p:nvGrpSpPr>
              <p:grpSpPr>
                <a:xfrm>
                  <a:off x="5938485" y="2824811"/>
                  <a:ext cx="797237" cy="404655"/>
                  <a:chOff x="5938485" y="2824811"/>
                  <a:chExt cx="797237" cy="404655"/>
                </a:xfrm>
              </p:grpSpPr>
              <p:sp>
                <p:nvSpPr>
                  <p:cNvPr id="4987" name="Google Shape;4987;p5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9" name="Google Shape;4989;p5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0" name="Google Shape;4990;p5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53"/>
            <p:cNvGrpSpPr/>
            <p:nvPr/>
          </p:nvGrpSpPr>
          <p:grpSpPr>
            <a:xfrm>
              <a:off x="5190863" y="3528942"/>
              <a:ext cx="1078026" cy="404739"/>
              <a:chOff x="5190863" y="3528942"/>
              <a:chExt cx="1078026" cy="404739"/>
            </a:xfrm>
          </p:grpSpPr>
          <p:sp>
            <p:nvSpPr>
              <p:cNvPr id="4992" name="Google Shape;4992;p5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3" name="Google Shape;4993;p53"/>
              <p:cNvGrpSpPr/>
              <p:nvPr/>
            </p:nvGrpSpPr>
            <p:grpSpPr>
              <a:xfrm>
                <a:off x="5190863" y="3528942"/>
                <a:ext cx="1078026" cy="404739"/>
                <a:chOff x="5190863" y="3528942"/>
                <a:chExt cx="1078026" cy="404739"/>
              </a:xfrm>
            </p:grpSpPr>
            <p:sp>
              <p:nvSpPr>
                <p:cNvPr id="4994" name="Google Shape;4994;p5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96" name="Google Shape;4996;p53"/>
          <p:cNvGrpSpPr/>
          <p:nvPr/>
        </p:nvGrpSpPr>
        <p:grpSpPr>
          <a:xfrm>
            <a:off x="724302" y="1268321"/>
            <a:ext cx="1086719" cy="879487"/>
            <a:chOff x="803162" y="1474292"/>
            <a:chExt cx="1086719" cy="879487"/>
          </a:xfrm>
        </p:grpSpPr>
        <p:grpSp>
          <p:nvGrpSpPr>
            <p:cNvPr id="4997" name="Google Shape;4997;p53"/>
            <p:cNvGrpSpPr/>
            <p:nvPr/>
          </p:nvGrpSpPr>
          <p:grpSpPr>
            <a:xfrm>
              <a:off x="803162" y="1625948"/>
              <a:ext cx="445856" cy="576579"/>
              <a:chOff x="803162" y="1625948"/>
              <a:chExt cx="445856" cy="576579"/>
            </a:xfrm>
          </p:grpSpPr>
          <p:sp>
            <p:nvSpPr>
              <p:cNvPr id="4998" name="Google Shape;4998;p5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9" name="Google Shape;4999;p53"/>
              <p:cNvGrpSpPr/>
              <p:nvPr/>
            </p:nvGrpSpPr>
            <p:grpSpPr>
              <a:xfrm>
                <a:off x="1056023" y="1625948"/>
                <a:ext cx="192995" cy="576579"/>
                <a:chOff x="1056023" y="1625948"/>
                <a:chExt cx="192995" cy="576579"/>
              </a:xfrm>
            </p:grpSpPr>
            <p:sp>
              <p:nvSpPr>
                <p:cNvPr id="5000" name="Google Shape;5000;p5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5" name="Google Shape;5005;p53"/>
            <p:cNvGrpSpPr/>
            <p:nvPr/>
          </p:nvGrpSpPr>
          <p:grpSpPr>
            <a:xfrm>
              <a:off x="1371406" y="1474292"/>
              <a:ext cx="518475" cy="879487"/>
              <a:chOff x="1398231" y="1474292"/>
              <a:chExt cx="518475" cy="879487"/>
            </a:xfrm>
          </p:grpSpPr>
          <p:grpSp>
            <p:nvGrpSpPr>
              <p:cNvPr id="5006" name="Google Shape;5006;p53"/>
              <p:cNvGrpSpPr/>
              <p:nvPr/>
            </p:nvGrpSpPr>
            <p:grpSpPr>
              <a:xfrm>
                <a:off x="1398231" y="1474292"/>
                <a:ext cx="518475" cy="341643"/>
                <a:chOff x="1398231" y="1474292"/>
                <a:chExt cx="518475" cy="341643"/>
              </a:xfrm>
            </p:grpSpPr>
            <p:sp>
              <p:nvSpPr>
                <p:cNvPr id="5007" name="Google Shape;5007;p5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8" name="Google Shape;5008;p53"/>
                <p:cNvGrpSpPr/>
                <p:nvPr/>
              </p:nvGrpSpPr>
              <p:grpSpPr>
                <a:xfrm>
                  <a:off x="1616453" y="1474292"/>
                  <a:ext cx="300253" cy="341643"/>
                  <a:chOff x="1616453" y="1475379"/>
                  <a:chExt cx="300253" cy="341643"/>
                </a:xfrm>
              </p:grpSpPr>
              <p:sp>
                <p:nvSpPr>
                  <p:cNvPr id="5009" name="Google Shape;5009;p5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6" name="Google Shape;5016;p53"/>
                  <p:cNvGrpSpPr/>
                  <p:nvPr/>
                </p:nvGrpSpPr>
                <p:grpSpPr>
                  <a:xfrm>
                    <a:off x="1839639" y="1475379"/>
                    <a:ext cx="77067" cy="341643"/>
                    <a:chOff x="1839639" y="1475379"/>
                    <a:chExt cx="77067" cy="341643"/>
                  </a:xfrm>
                </p:grpSpPr>
                <p:sp>
                  <p:nvSpPr>
                    <p:cNvPr id="5017" name="Google Shape;5017;p5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19" name="Google Shape;5019;p53"/>
              <p:cNvGrpSpPr/>
              <p:nvPr/>
            </p:nvGrpSpPr>
            <p:grpSpPr>
              <a:xfrm>
                <a:off x="1398451" y="2012951"/>
                <a:ext cx="518255" cy="340828"/>
                <a:chOff x="1398451" y="2012951"/>
                <a:chExt cx="518255" cy="340828"/>
              </a:xfrm>
            </p:grpSpPr>
            <p:sp>
              <p:nvSpPr>
                <p:cNvPr id="5020" name="Google Shape;5020;p5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1" name="Google Shape;5021;p53"/>
                <p:cNvGrpSpPr/>
                <p:nvPr/>
              </p:nvGrpSpPr>
              <p:grpSpPr>
                <a:xfrm>
                  <a:off x="1616453" y="2012951"/>
                  <a:ext cx="300253" cy="340828"/>
                  <a:chOff x="1616453" y="2013538"/>
                  <a:chExt cx="300253" cy="340828"/>
                </a:xfrm>
              </p:grpSpPr>
              <p:sp>
                <p:nvSpPr>
                  <p:cNvPr id="5022" name="Google Shape;5022;p5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9" name="Google Shape;5029;p53"/>
                  <p:cNvGrpSpPr/>
                  <p:nvPr/>
                </p:nvGrpSpPr>
                <p:grpSpPr>
                  <a:xfrm>
                    <a:off x="1839639" y="2013538"/>
                    <a:ext cx="77067" cy="340828"/>
                    <a:chOff x="1839639" y="2013538"/>
                    <a:chExt cx="77067" cy="340828"/>
                  </a:xfrm>
                </p:grpSpPr>
                <p:sp>
                  <p:nvSpPr>
                    <p:cNvPr id="5030" name="Google Shape;5030;p5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032" name="Google Shape;5032;p53"/>
          <p:cNvGrpSpPr/>
          <p:nvPr/>
        </p:nvGrpSpPr>
        <p:grpSpPr>
          <a:xfrm>
            <a:off x="721126" y="3399508"/>
            <a:ext cx="1368681" cy="682918"/>
            <a:chOff x="724986" y="3605478"/>
            <a:chExt cx="1368681" cy="682918"/>
          </a:xfrm>
        </p:grpSpPr>
        <p:grpSp>
          <p:nvGrpSpPr>
            <p:cNvPr id="5033" name="Google Shape;5033;p53"/>
            <p:cNvGrpSpPr/>
            <p:nvPr/>
          </p:nvGrpSpPr>
          <p:grpSpPr>
            <a:xfrm>
              <a:off x="1289102" y="3823629"/>
              <a:ext cx="240442" cy="250435"/>
              <a:chOff x="-165066" y="3843615"/>
              <a:chExt cx="221259" cy="230455"/>
            </a:xfrm>
          </p:grpSpPr>
          <p:sp>
            <p:nvSpPr>
              <p:cNvPr id="5034" name="Google Shape;5034;p5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4" name="Google Shape;5054;p53"/>
            <p:cNvGrpSpPr/>
            <p:nvPr/>
          </p:nvGrpSpPr>
          <p:grpSpPr>
            <a:xfrm>
              <a:off x="724986" y="3605478"/>
              <a:ext cx="1368681" cy="682918"/>
              <a:chOff x="724986" y="3605478"/>
              <a:chExt cx="1368681" cy="682918"/>
            </a:xfrm>
          </p:grpSpPr>
          <p:grpSp>
            <p:nvGrpSpPr>
              <p:cNvPr id="5055" name="Google Shape;5055;p53"/>
              <p:cNvGrpSpPr/>
              <p:nvPr/>
            </p:nvGrpSpPr>
            <p:grpSpPr>
              <a:xfrm>
                <a:off x="1498221" y="4047614"/>
                <a:ext cx="529172" cy="240783"/>
                <a:chOff x="1498221" y="4047614"/>
                <a:chExt cx="529172" cy="240783"/>
              </a:xfrm>
            </p:grpSpPr>
            <p:grpSp>
              <p:nvGrpSpPr>
                <p:cNvPr id="5056" name="Google Shape;5056;p53"/>
                <p:cNvGrpSpPr/>
                <p:nvPr/>
              </p:nvGrpSpPr>
              <p:grpSpPr>
                <a:xfrm>
                  <a:off x="1826655" y="4224370"/>
                  <a:ext cx="200738" cy="25631"/>
                  <a:chOff x="1826655" y="4224370"/>
                  <a:chExt cx="200738" cy="25631"/>
                </a:xfrm>
              </p:grpSpPr>
              <p:sp>
                <p:nvSpPr>
                  <p:cNvPr id="5057" name="Google Shape;5057;p5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9" name="Google Shape;5059;p53"/>
                <p:cNvGrpSpPr/>
                <p:nvPr/>
              </p:nvGrpSpPr>
              <p:grpSpPr>
                <a:xfrm>
                  <a:off x="1498221" y="4047614"/>
                  <a:ext cx="328444" cy="240783"/>
                  <a:chOff x="1498221" y="4047614"/>
                  <a:chExt cx="328444" cy="240783"/>
                </a:xfrm>
              </p:grpSpPr>
              <p:sp>
                <p:nvSpPr>
                  <p:cNvPr id="5060" name="Google Shape;5060;p5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1" name="Google Shape;5061;p53"/>
                  <p:cNvGrpSpPr/>
                  <p:nvPr/>
                </p:nvGrpSpPr>
                <p:grpSpPr>
                  <a:xfrm>
                    <a:off x="1498221" y="4047614"/>
                    <a:ext cx="150566" cy="190416"/>
                    <a:chOff x="1498221" y="4047614"/>
                    <a:chExt cx="150566" cy="190416"/>
                  </a:xfrm>
                </p:grpSpPr>
                <p:sp>
                  <p:nvSpPr>
                    <p:cNvPr id="5062" name="Google Shape;5062;p5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64" name="Google Shape;5064;p53"/>
              <p:cNvGrpSpPr/>
              <p:nvPr/>
            </p:nvGrpSpPr>
            <p:grpSpPr>
              <a:xfrm>
                <a:off x="1560718" y="3800594"/>
                <a:ext cx="532948" cy="302090"/>
                <a:chOff x="1560718" y="3800594"/>
                <a:chExt cx="532948" cy="302090"/>
              </a:xfrm>
            </p:grpSpPr>
            <p:grpSp>
              <p:nvGrpSpPr>
                <p:cNvPr id="5065" name="Google Shape;5065;p53"/>
                <p:cNvGrpSpPr/>
                <p:nvPr/>
              </p:nvGrpSpPr>
              <p:grpSpPr>
                <a:xfrm>
                  <a:off x="1912179" y="3827344"/>
                  <a:ext cx="181487" cy="25631"/>
                  <a:chOff x="1912179" y="3827344"/>
                  <a:chExt cx="181487" cy="25631"/>
                </a:xfrm>
              </p:grpSpPr>
              <p:sp>
                <p:nvSpPr>
                  <p:cNvPr id="5066" name="Google Shape;5066;p5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53"/>
                <p:cNvGrpSpPr/>
                <p:nvPr/>
              </p:nvGrpSpPr>
              <p:grpSpPr>
                <a:xfrm>
                  <a:off x="1912179" y="4044505"/>
                  <a:ext cx="181487" cy="25622"/>
                  <a:chOff x="1912179" y="4044506"/>
                  <a:chExt cx="181487" cy="25622"/>
                </a:xfrm>
              </p:grpSpPr>
              <p:sp>
                <p:nvSpPr>
                  <p:cNvPr id="5069" name="Google Shape;5069;p5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53"/>
                <p:cNvGrpSpPr/>
                <p:nvPr/>
              </p:nvGrpSpPr>
              <p:grpSpPr>
                <a:xfrm>
                  <a:off x="1560718" y="3800594"/>
                  <a:ext cx="351472" cy="302090"/>
                  <a:chOff x="1560718" y="3800594"/>
                  <a:chExt cx="351472" cy="302090"/>
                </a:xfrm>
              </p:grpSpPr>
              <p:grpSp>
                <p:nvGrpSpPr>
                  <p:cNvPr id="5072" name="Google Shape;5072;p53"/>
                  <p:cNvGrpSpPr/>
                  <p:nvPr/>
                </p:nvGrpSpPr>
                <p:grpSpPr>
                  <a:xfrm>
                    <a:off x="1560718" y="3842857"/>
                    <a:ext cx="173586" cy="217131"/>
                    <a:chOff x="1560718" y="3842857"/>
                    <a:chExt cx="173586" cy="217131"/>
                  </a:xfrm>
                </p:grpSpPr>
                <p:sp>
                  <p:nvSpPr>
                    <p:cNvPr id="5073" name="Google Shape;5073;p5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6" name="Google Shape;5076;p5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78" name="Google Shape;5078;p5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9" name="Google Shape;5079;p53"/>
              <p:cNvGrpSpPr/>
              <p:nvPr/>
            </p:nvGrpSpPr>
            <p:grpSpPr>
              <a:xfrm>
                <a:off x="785350" y="3605478"/>
                <a:ext cx="535311" cy="249245"/>
                <a:chOff x="785350" y="3605478"/>
                <a:chExt cx="535311" cy="249245"/>
              </a:xfrm>
            </p:grpSpPr>
            <p:grpSp>
              <p:nvGrpSpPr>
                <p:cNvPr id="5080" name="Google Shape;5080;p53"/>
                <p:cNvGrpSpPr/>
                <p:nvPr/>
              </p:nvGrpSpPr>
              <p:grpSpPr>
                <a:xfrm>
                  <a:off x="785350" y="3605478"/>
                  <a:ext cx="376191" cy="102736"/>
                  <a:chOff x="785350" y="3605478"/>
                  <a:chExt cx="376191" cy="102736"/>
                </a:xfrm>
              </p:grpSpPr>
              <p:sp>
                <p:nvSpPr>
                  <p:cNvPr id="5081" name="Google Shape;5081;p5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4" name="Google Shape;5084;p53"/>
                <p:cNvGrpSpPr/>
                <p:nvPr/>
              </p:nvGrpSpPr>
              <p:grpSpPr>
                <a:xfrm>
                  <a:off x="1161530" y="3655851"/>
                  <a:ext cx="159131" cy="198872"/>
                  <a:chOff x="1161530" y="3655851"/>
                  <a:chExt cx="159131" cy="198872"/>
                </a:xfrm>
              </p:grpSpPr>
              <p:sp>
                <p:nvSpPr>
                  <p:cNvPr id="5085" name="Google Shape;5085;p5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7" name="Google Shape;5087;p53"/>
              <p:cNvGrpSpPr/>
              <p:nvPr/>
            </p:nvGrpSpPr>
            <p:grpSpPr>
              <a:xfrm>
                <a:off x="785350" y="4047614"/>
                <a:ext cx="535311" cy="240783"/>
                <a:chOff x="785350" y="4047614"/>
                <a:chExt cx="535311" cy="240783"/>
              </a:xfrm>
            </p:grpSpPr>
            <p:grpSp>
              <p:nvGrpSpPr>
                <p:cNvPr id="5088" name="Google Shape;5088;p53"/>
                <p:cNvGrpSpPr/>
                <p:nvPr/>
              </p:nvGrpSpPr>
              <p:grpSpPr>
                <a:xfrm>
                  <a:off x="1161636" y="4047614"/>
                  <a:ext cx="159025" cy="190415"/>
                  <a:chOff x="1161636" y="4047614"/>
                  <a:chExt cx="159025" cy="190415"/>
                </a:xfrm>
              </p:grpSpPr>
              <p:sp>
                <p:nvSpPr>
                  <p:cNvPr id="5089" name="Google Shape;5089;p5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53"/>
                <p:cNvGrpSpPr/>
                <p:nvPr/>
              </p:nvGrpSpPr>
              <p:grpSpPr>
                <a:xfrm>
                  <a:off x="785350" y="4185661"/>
                  <a:ext cx="376191" cy="102736"/>
                  <a:chOff x="785350" y="4185661"/>
                  <a:chExt cx="376191" cy="102736"/>
                </a:xfrm>
              </p:grpSpPr>
              <p:sp>
                <p:nvSpPr>
                  <p:cNvPr id="5092" name="Google Shape;5092;p5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95" name="Google Shape;5095;p53"/>
              <p:cNvGrpSpPr/>
              <p:nvPr/>
            </p:nvGrpSpPr>
            <p:grpSpPr>
              <a:xfrm>
                <a:off x="1501054" y="3605478"/>
                <a:ext cx="526340" cy="249240"/>
                <a:chOff x="1501054" y="3605478"/>
                <a:chExt cx="526340" cy="249240"/>
              </a:xfrm>
            </p:grpSpPr>
            <p:grpSp>
              <p:nvGrpSpPr>
                <p:cNvPr id="5096" name="Google Shape;5096;p53"/>
                <p:cNvGrpSpPr/>
                <p:nvPr/>
              </p:nvGrpSpPr>
              <p:grpSpPr>
                <a:xfrm>
                  <a:off x="1834208" y="3643867"/>
                  <a:ext cx="193185" cy="25622"/>
                  <a:chOff x="1834208" y="3643867"/>
                  <a:chExt cx="193185" cy="25622"/>
                </a:xfrm>
              </p:grpSpPr>
              <p:sp>
                <p:nvSpPr>
                  <p:cNvPr id="5097" name="Google Shape;5097;p5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53"/>
                <p:cNvGrpSpPr/>
                <p:nvPr/>
              </p:nvGrpSpPr>
              <p:grpSpPr>
                <a:xfrm>
                  <a:off x="1501054" y="3605478"/>
                  <a:ext cx="333165" cy="249240"/>
                  <a:chOff x="1501054" y="3605478"/>
                  <a:chExt cx="333165" cy="249240"/>
                </a:xfrm>
              </p:grpSpPr>
              <p:sp>
                <p:nvSpPr>
                  <p:cNvPr id="5100" name="Google Shape;5100;p5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1" name="Google Shape;5101;p53"/>
                  <p:cNvGrpSpPr/>
                  <p:nvPr/>
                </p:nvGrpSpPr>
                <p:grpSpPr>
                  <a:xfrm>
                    <a:off x="1501054" y="3655851"/>
                    <a:ext cx="155286" cy="198867"/>
                    <a:chOff x="1501054" y="3655851"/>
                    <a:chExt cx="155286" cy="198867"/>
                  </a:xfrm>
                </p:grpSpPr>
                <p:sp>
                  <p:nvSpPr>
                    <p:cNvPr id="5102" name="Google Shape;5102;p5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04" name="Google Shape;5104;p53"/>
              <p:cNvGrpSpPr/>
              <p:nvPr/>
            </p:nvGrpSpPr>
            <p:grpSpPr>
              <a:xfrm>
                <a:off x="724986" y="3800594"/>
                <a:ext cx="532950" cy="302090"/>
                <a:chOff x="724986" y="3800594"/>
                <a:chExt cx="532950" cy="302090"/>
              </a:xfrm>
            </p:grpSpPr>
            <p:grpSp>
              <p:nvGrpSpPr>
                <p:cNvPr id="5105" name="Google Shape;5105;p53"/>
                <p:cNvGrpSpPr/>
                <p:nvPr/>
              </p:nvGrpSpPr>
              <p:grpSpPr>
                <a:xfrm>
                  <a:off x="724986" y="4044367"/>
                  <a:ext cx="181314" cy="25626"/>
                  <a:chOff x="724986" y="4044367"/>
                  <a:chExt cx="181314" cy="25626"/>
                </a:xfrm>
              </p:grpSpPr>
              <p:sp>
                <p:nvSpPr>
                  <p:cNvPr id="5106" name="Google Shape;5106;p5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3"/>
                <p:cNvGrpSpPr/>
                <p:nvPr/>
              </p:nvGrpSpPr>
              <p:grpSpPr>
                <a:xfrm>
                  <a:off x="906290" y="3800594"/>
                  <a:ext cx="351646" cy="302090"/>
                  <a:chOff x="906290" y="3800594"/>
                  <a:chExt cx="351646" cy="302090"/>
                </a:xfrm>
              </p:grpSpPr>
              <p:grpSp>
                <p:nvGrpSpPr>
                  <p:cNvPr id="5109" name="Google Shape;5109;p53"/>
                  <p:cNvGrpSpPr/>
                  <p:nvPr/>
                </p:nvGrpSpPr>
                <p:grpSpPr>
                  <a:xfrm>
                    <a:off x="1084172" y="3842857"/>
                    <a:ext cx="173764" cy="217131"/>
                    <a:chOff x="1084172" y="3842857"/>
                    <a:chExt cx="173764" cy="217131"/>
                  </a:xfrm>
                </p:grpSpPr>
                <p:grpSp>
                  <p:nvGrpSpPr>
                    <p:cNvPr id="5110" name="Google Shape;5110;p53"/>
                    <p:cNvGrpSpPr/>
                    <p:nvPr/>
                  </p:nvGrpSpPr>
                  <p:grpSpPr>
                    <a:xfrm>
                      <a:off x="1156862" y="3936509"/>
                      <a:ext cx="101073" cy="25622"/>
                      <a:chOff x="1156862" y="3936509"/>
                      <a:chExt cx="101073" cy="25622"/>
                    </a:xfrm>
                  </p:grpSpPr>
                  <p:sp>
                    <p:nvSpPr>
                      <p:cNvPr id="5111" name="Google Shape;5111;p5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3" name="Google Shape;5113;p5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4" name="Google Shape;5114;p5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53"/>
                <p:cNvGrpSpPr/>
                <p:nvPr/>
              </p:nvGrpSpPr>
              <p:grpSpPr>
                <a:xfrm>
                  <a:off x="724986" y="3830189"/>
                  <a:ext cx="189533" cy="25626"/>
                  <a:chOff x="724986" y="3830189"/>
                  <a:chExt cx="189533" cy="25626"/>
                </a:xfrm>
              </p:grpSpPr>
              <p:sp>
                <p:nvSpPr>
                  <p:cNvPr id="5117" name="Google Shape;5117;p5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119" name="Google Shape;5119;p53"/>
          <p:cNvGrpSpPr/>
          <p:nvPr/>
        </p:nvGrpSpPr>
        <p:grpSpPr>
          <a:xfrm>
            <a:off x="2249438" y="2249669"/>
            <a:ext cx="948701" cy="935378"/>
            <a:chOff x="2253298" y="2428317"/>
            <a:chExt cx="948701" cy="935378"/>
          </a:xfrm>
        </p:grpSpPr>
        <p:sp>
          <p:nvSpPr>
            <p:cNvPr id="5120" name="Google Shape;5120;p5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0" name="Shape 1320"/>
        <p:cNvGrpSpPr/>
        <p:nvPr/>
      </p:nvGrpSpPr>
      <p:grpSpPr>
        <a:xfrm>
          <a:off x="0" y="0"/>
          <a:ext cx="0" cy="0"/>
          <a:chOff x="0" y="0"/>
          <a:chExt cx="0" cy="0"/>
        </a:xfrm>
      </p:grpSpPr>
      <p:sp>
        <p:nvSpPr>
          <p:cNvPr id="1321" name="Google Shape;1321;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322" name="Google Shape;1322;p27"/>
          <p:cNvSpPr txBox="1"/>
          <p:nvPr>
            <p:ph idx="2" type="title"/>
          </p:nvPr>
        </p:nvSpPr>
        <p:spPr>
          <a:xfrm>
            <a:off x="720000" y="131004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323" name="Google Shape;1323;p27"/>
          <p:cNvSpPr txBox="1"/>
          <p:nvPr>
            <p:ph idx="3" type="title"/>
          </p:nvPr>
        </p:nvSpPr>
        <p:spPr>
          <a:xfrm>
            <a:off x="720000" y="2946091"/>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324" name="Google Shape;1324;p27"/>
          <p:cNvSpPr txBox="1"/>
          <p:nvPr>
            <p:ph idx="4" type="title"/>
          </p:nvPr>
        </p:nvSpPr>
        <p:spPr>
          <a:xfrm>
            <a:off x="3419275" y="131004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325" name="Google Shape;1325;p27"/>
          <p:cNvSpPr txBox="1"/>
          <p:nvPr>
            <p:ph idx="5" type="title"/>
          </p:nvPr>
        </p:nvSpPr>
        <p:spPr>
          <a:xfrm>
            <a:off x="3419275" y="2946091"/>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326" name="Google Shape;1326;p27"/>
          <p:cNvSpPr txBox="1"/>
          <p:nvPr>
            <p:ph idx="6" type="title"/>
          </p:nvPr>
        </p:nvSpPr>
        <p:spPr>
          <a:xfrm>
            <a:off x="6118550" y="131004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327" name="Google Shape;1327;p27"/>
          <p:cNvSpPr txBox="1"/>
          <p:nvPr>
            <p:ph idx="7" type="title"/>
          </p:nvPr>
        </p:nvSpPr>
        <p:spPr>
          <a:xfrm>
            <a:off x="6118550" y="2946091"/>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328" name="Google Shape;1328;p27"/>
          <p:cNvSpPr txBox="1"/>
          <p:nvPr>
            <p:ph idx="1" type="subTitle"/>
          </p:nvPr>
        </p:nvSpPr>
        <p:spPr>
          <a:xfrm>
            <a:off x="720000" y="1833838"/>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1329" name="Google Shape;1329;p27"/>
          <p:cNvSpPr txBox="1"/>
          <p:nvPr>
            <p:ph idx="8" type="subTitle"/>
          </p:nvPr>
        </p:nvSpPr>
        <p:spPr>
          <a:xfrm>
            <a:off x="3419275" y="1833838"/>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1330" name="Google Shape;1330;p27"/>
          <p:cNvSpPr txBox="1"/>
          <p:nvPr>
            <p:ph idx="9" type="subTitle"/>
          </p:nvPr>
        </p:nvSpPr>
        <p:spPr>
          <a:xfrm>
            <a:off x="6118550" y="1833838"/>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1331" name="Google Shape;1331;p27"/>
          <p:cNvSpPr txBox="1"/>
          <p:nvPr>
            <p:ph idx="13" type="subTitle"/>
          </p:nvPr>
        </p:nvSpPr>
        <p:spPr>
          <a:xfrm>
            <a:off x="720000" y="3469900"/>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1332" name="Google Shape;1332;p27"/>
          <p:cNvSpPr txBox="1"/>
          <p:nvPr>
            <p:ph idx="14" type="subTitle"/>
          </p:nvPr>
        </p:nvSpPr>
        <p:spPr>
          <a:xfrm>
            <a:off x="3419275" y="3469900"/>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1333" name="Google Shape;1333;p27"/>
          <p:cNvSpPr txBox="1"/>
          <p:nvPr>
            <p:ph idx="15" type="subTitle"/>
          </p:nvPr>
        </p:nvSpPr>
        <p:spPr>
          <a:xfrm>
            <a:off x="6118550" y="3469900"/>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grpSp>
        <p:nvGrpSpPr>
          <p:cNvPr id="1334" name="Google Shape;1334;p27"/>
          <p:cNvGrpSpPr/>
          <p:nvPr/>
        </p:nvGrpSpPr>
        <p:grpSpPr>
          <a:xfrm rot="5400000">
            <a:off x="8663012" y="3334310"/>
            <a:ext cx="274627" cy="274627"/>
            <a:chOff x="4873850" y="1253425"/>
            <a:chExt cx="734100" cy="734100"/>
          </a:xfrm>
        </p:grpSpPr>
        <p:cxnSp>
          <p:nvCxnSpPr>
            <p:cNvPr id="1335" name="Google Shape;1335;p2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36" name="Google Shape;1336;p2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337" name="Google Shape;1337;p27"/>
          <p:cNvGrpSpPr/>
          <p:nvPr/>
        </p:nvGrpSpPr>
        <p:grpSpPr>
          <a:xfrm rot="5400000">
            <a:off x="8663012" y="3667311"/>
            <a:ext cx="274627" cy="274627"/>
            <a:chOff x="4873850" y="1253425"/>
            <a:chExt cx="734100" cy="734100"/>
          </a:xfrm>
        </p:grpSpPr>
        <p:cxnSp>
          <p:nvCxnSpPr>
            <p:cNvPr id="1338" name="Google Shape;1338;p2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39" name="Google Shape;1339;p2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340" name="Google Shape;1340;p27"/>
          <p:cNvGrpSpPr/>
          <p:nvPr/>
        </p:nvGrpSpPr>
        <p:grpSpPr>
          <a:xfrm rot="5400000">
            <a:off x="8663012" y="4000312"/>
            <a:ext cx="274627" cy="274627"/>
            <a:chOff x="4873850" y="1253425"/>
            <a:chExt cx="734100" cy="734100"/>
          </a:xfrm>
        </p:grpSpPr>
        <p:cxnSp>
          <p:nvCxnSpPr>
            <p:cNvPr id="1341" name="Google Shape;1341;p2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42" name="Google Shape;1342;p2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
        <p:nvSpPr>
          <p:cNvPr id="1343" name="Google Shape;1343;p27"/>
          <p:cNvSpPr txBox="1"/>
          <p:nvPr>
            <p:ph idx="16" type="subTitle"/>
          </p:nvPr>
        </p:nvSpPr>
        <p:spPr>
          <a:xfrm>
            <a:off x="719977" y="2075938"/>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344" name="Google Shape;1344;p27"/>
          <p:cNvSpPr txBox="1"/>
          <p:nvPr>
            <p:ph idx="17" type="subTitle"/>
          </p:nvPr>
        </p:nvSpPr>
        <p:spPr>
          <a:xfrm>
            <a:off x="3419265" y="2075938"/>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345" name="Google Shape;1345;p27"/>
          <p:cNvSpPr txBox="1"/>
          <p:nvPr>
            <p:ph idx="18" type="subTitle"/>
          </p:nvPr>
        </p:nvSpPr>
        <p:spPr>
          <a:xfrm>
            <a:off x="6118552" y="2075938"/>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346" name="Google Shape;1346;p27"/>
          <p:cNvSpPr txBox="1"/>
          <p:nvPr>
            <p:ph idx="19" type="subTitle"/>
          </p:nvPr>
        </p:nvSpPr>
        <p:spPr>
          <a:xfrm>
            <a:off x="719977" y="371200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347" name="Google Shape;1347;p27"/>
          <p:cNvSpPr txBox="1"/>
          <p:nvPr>
            <p:ph idx="20" type="subTitle"/>
          </p:nvPr>
        </p:nvSpPr>
        <p:spPr>
          <a:xfrm>
            <a:off x="3419265" y="371200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348" name="Google Shape;1348;p27"/>
          <p:cNvSpPr txBox="1"/>
          <p:nvPr>
            <p:ph idx="21" type="subTitle"/>
          </p:nvPr>
        </p:nvSpPr>
        <p:spPr>
          <a:xfrm>
            <a:off x="6118552" y="371200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grpSp>
        <p:nvGrpSpPr>
          <p:cNvPr id="1349" name="Google Shape;1349;p27"/>
          <p:cNvGrpSpPr/>
          <p:nvPr/>
        </p:nvGrpSpPr>
        <p:grpSpPr>
          <a:xfrm rot="10800000">
            <a:off x="8156138" y="743086"/>
            <a:ext cx="274627" cy="274627"/>
            <a:chOff x="4873850" y="1253425"/>
            <a:chExt cx="734100" cy="734100"/>
          </a:xfrm>
        </p:grpSpPr>
        <p:cxnSp>
          <p:nvCxnSpPr>
            <p:cNvPr id="1350" name="Google Shape;1350;p2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51" name="Google Shape;1351;p2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352" name="Google Shape;1352;p27"/>
          <p:cNvGrpSpPr/>
          <p:nvPr/>
        </p:nvGrpSpPr>
        <p:grpSpPr>
          <a:xfrm rot="10800000">
            <a:off x="7823137" y="743086"/>
            <a:ext cx="274627" cy="274627"/>
            <a:chOff x="4873850" y="1253425"/>
            <a:chExt cx="734100" cy="734100"/>
          </a:xfrm>
        </p:grpSpPr>
        <p:cxnSp>
          <p:nvCxnSpPr>
            <p:cNvPr id="1353" name="Google Shape;1353;p2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54" name="Google Shape;1354;p2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355" name="Google Shape;1355;p27"/>
          <p:cNvGrpSpPr/>
          <p:nvPr/>
        </p:nvGrpSpPr>
        <p:grpSpPr>
          <a:xfrm rot="10800000">
            <a:off x="7490135" y="743086"/>
            <a:ext cx="274627" cy="274627"/>
            <a:chOff x="4873850" y="1253425"/>
            <a:chExt cx="734100" cy="734100"/>
          </a:xfrm>
        </p:grpSpPr>
        <p:cxnSp>
          <p:nvCxnSpPr>
            <p:cNvPr id="1356" name="Google Shape;1356;p2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57" name="Google Shape;1357;p2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358" name="Google Shape;1358;p27"/>
          <p:cNvGrpSpPr/>
          <p:nvPr/>
        </p:nvGrpSpPr>
        <p:grpSpPr>
          <a:xfrm rot="-5400000">
            <a:off x="208812" y="1466912"/>
            <a:ext cx="274627" cy="274627"/>
            <a:chOff x="4873850" y="1253425"/>
            <a:chExt cx="734100" cy="734100"/>
          </a:xfrm>
        </p:grpSpPr>
        <p:cxnSp>
          <p:nvCxnSpPr>
            <p:cNvPr id="1359" name="Google Shape;1359;p2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60" name="Google Shape;1360;p2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361" name="Google Shape;1361;p27"/>
          <p:cNvGrpSpPr/>
          <p:nvPr/>
        </p:nvGrpSpPr>
        <p:grpSpPr>
          <a:xfrm rot="-5400000">
            <a:off x="208812" y="1133911"/>
            <a:ext cx="274627" cy="274627"/>
            <a:chOff x="4873850" y="1253425"/>
            <a:chExt cx="734100" cy="734100"/>
          </a:xfrm>
        </p:grpSpPr>
        <p:cxnSp>
          <p:nvCxnSpPr>
            <p:cNvPr id="1362" name="Google Shape;1362;p2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63" name="Google Shape;1363;p2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364" name="Google Shape;1364;p27"/>
          <p:cNvGrpSpPr/>
          <p:nvPr/>
        </p:nvGrpSpPr>
        <p:grpSpPr>
          <a:xfrm rot="-5400000">
            <a:off x="208812" y="800910"/>
            <a:ext cx="274627" cy="274627"/>
            <a:chOff x="4873850" y="1253425"/>
            <a:chExt cx="734100" cy="734100"/>
          </a:xfrm>
        </p:grpSpPr>
        <p:cxnSp>
          <p:nvCxnSpPr>
            <p:cNvPr id="1365" name="Google Shape;1365;p27"/>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66" name="Google Shape;1366;p27"/>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6" name="Shape 5156"/>
        <p:cNvGrpSpPr/>
        <p:nvPr/>
      </p:nvGrpSpPr>
      <p:grpSpPr>
        <a:xfrm>
          <a:off x="0" y="0"/>
          <a:ext cx="0" cy="0"/>
          <a:chOff x="0" y="0"/>
          <a:chExt cx="0" cy="0"/>
        </a:xfrm>
      </p:grpSpPr>
      <p:grpSp>
        <p:nvGrpSpPr>
          <p:cNvPr id="5157" name="Google Shape;5157;p54"/>
          <p:cNvGrpSpPr/>
          <p:nvPr/>
        </p:nvGrpSpPr>
        <p:grpSpPr>
          <a:xfrm>
            <a:off x="3339745" y="952988"/>
            <a:ext cx="2363393" cy="1017867"/>
            <a:chOff x="3292400" y="1219146"/>
            <a:chExt cx="2615240" cy="1110239"/>
          </a:xfrm>
        </p:grpSpPr>
        <p:sp>
          <p:nvSpPr>
            <p:cNvPr id="5158" name="Google Shape;5158;p5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159" name="Google Shape;5159;p5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60" name="Google Shape;5160;p5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161" name="Google Shape;5161;p5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162" name="Google Shape;5162;p5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163" name="Google Shape;5163;p5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164" name="Google Shape;5164;p5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165" name="Google Shape;5165;p5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166" name="Google Shape;5166;p5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167" name="Google Shape;5167;p5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168" name="Google Shape;5168;p5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169" name="Google Shape;5169;p5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170" name="Google Shape;5170;p5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171" name="Google Shape;5171;p5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172" name="Google Shape;5172;p54"/>
            <p:cNvGrpSpPr/>
            <p:nvPr/>
          </p:nvGrpSpPr>
          <p:grpSpPr>
            <a:xfrm>
              <a:off x="3748438" y="1378608"/>
              <a:ext cx="2159202" cy="903971"/>
              <a:chOff x="1683525" y="2179850"/>
              <a:chExt cx="4519050" cy="2134525"/>
            </a:xfrm>
          </p:grpSpPr>
          <p:sp>
            <p:nvSpPr>
              <p:cNvPr id="5173" name="Google Shape;5173;p5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74" name="Google Shape;5174;p5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75" name="Google Shape;5175;p5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76" name="Google Shape;5176;p5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77" name="Google Shape;5177;p5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78" name="Google Shape;5178;p5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79" name="Google Shape;5179;p5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80" name="Google Shape;5180;p5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81" name="Google Shape;5181;p5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82" name="Google Shape;5182;p5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83" name="Google Shape;5183;p5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84" name="Google Shape;5184;p5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185" name="Google Shape;5185;p54"/>
          <p:cNvGraphicFramePr/>
          <p:nvPr/>
        </p:nvGraphicFramePr>
        <p:xfrm>
          <a:off x="5935838" y="2130461"/>
          <a:ext cx="3000000" cy="3000000"/>
        </p:xfrm>
        <a:graphic>
          <a:graphicData uri="http://schemas.openxmlformats.org/drawingml/2006/table">
            <a:tbl>
              <a:tblPr>
                <a:noFill/>
                <a:tableStyleId>{29D56AB1-76F7-4AB9-8963-D7E1AA2BB8D0}</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186" name="Google Shape;5186;p54"/>
          <p:cNvGrpSpPr/>
          <p:nvPr/>
        </p:nvGrpSpPr>
        <p:grpSpPr>
          <a:xfrm>
            <a:off x="5935948" y="3189058"/>
            <a:ext cx="2496964" cy="1001454"/>
            <a:chOff x="1919611" y="789980"/>
            <a:chExt cx="1474179" cy="606868"/>
          </a:xfrm>
        </p:grpSpPr>
        <p:cxnSp>
          <p:nvCxnSpPr>
            <p:cNvPr id="5187" name="Google Shape;5187;p5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188" name="Google Shape;5188;p5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189" name="Google Shape;5189;p5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190" name="Google Shape;5190;p5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191" name="Google Shape;5191;p5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192" name="Google Shape;5192;p5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193" name="Google Shape;5193;p5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194" name="Google Shape;5194;p5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4"/>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201" name="Google Shape;5201;p54"/>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202" name="Google Shape;5202;p54"/>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203" name="Google Shape;5203;p5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54"/>
          <p:cNvGrpSpPr/>
          <p:nvPr/>
        </p:nvGrpSpPr>
        <p:grpSpPr>
          <a:xfrm>
            <a:off x="712562" y="998017"/>
            <a:ext cx="2394370" cy="976502"/>
            <a:chOff x="749309" y="1112739"/>
            <a:chExt cx="2371603" cy="976502"/>
          </a:xfrm>
        </p:grpSpPr>
        <p:sp>
          <p:nvSpPr>
            <p:cNvPr id="5205" name="Google Shape;5205;p5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237" name="Google Shape;5237;p54"/>
          <p:cNvGraphicFramePr/>
          <p:nvPr/>
        </p:nvGraphicFramePr>
        <p:xfrm>
          <a:off x="5935863" y="996311"/>
          <a:ext cx="3000000" cy="3000000"/>
        </p:xfrm>
        <a:graphic>
          <a:graphicData uri="http://schemas.openxmlformats.org/drawingml/2006/table">
            <a:tbl>
              <a:tblPr>
                <a:noFill/>
                <a:tableStyleId>{29D56AB1-76F7-4AB9-8963-D7E1AA2BB8D0}</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238" name="Google Shape;5238;p54"/>
          <p:cNvGraphicFramePr/>
          <p:nvPr/>
        </p:nvGraphicFramePr>
        <p:xfrm>
          <a:off x="3342575" y="2130461"/>
          <a:ext cx="3000000" cy="3000000"/>
        </p:xfrm>
        <a:graphic>
          <a:graphicData uri="http://schemas.openxmlformats.org/drawingml/2006/table">
            <a:tbl>
              <a:tblPr>
                <a:noFill/>
                <a:tableStyleId>{29D56AB1-76F7-4AB9-8963-D7E1AA2BB8D0}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239" name="Google Shape;5239;p54"/>
          <p:cNvGrpSpPr/>
          <p:nvPr/>
        </p:nvGrpSpPr>
        <p:grpSpPr>
          <a:xfrm>
            <a:off x="4086505" y="2517104"/>
            <a:ext cx="1517436" cy="74460"/>
            <a:chOff x="3980086" y="2804397"/>
            <a:chExt cx="1227600" cy="66900"/>
          </a:xfrm>
        </p:grpSpPr>
        <p:sp>
          <p:nvSpPr>
            <p:cNvPr id="5240" name="Google Shape;5240;p5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54"/>
          <p:cNvGrpSpPr/>
          <p:nvPr/>
        </p:nvGrpSpPr>
        <p:grpSpPr>
          <a:xfrm>
            <a:off x="4711569" y="2809692"/>
            <a:ext cx="892956" cy="74460"/>
            <a:chOff x="3980086" y="2804397"/>
            <a:chExt cx="1227600" cy="66900"/>
          </a:xfrm>
        </p:grpSpPr>
        <p:sp>
          <p:nvSpPr>
            <p:cNvPr id="5243" name="Google Shape;5243;p5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54"/>
          <p:cNvGrpSpPr/>
          <p:nvPr/>
        </p:nvGrpSpPr>
        <p:grpSpPr>
          <a:xfrm>
            <a:off x="3344661" y="3168575"/>
            <a:ext cx="2363244" cy="1005943"/>
            <a:chOff x="3358415" y="3361302"/>
            <a:chExt cx="2363244" cy="1024695"/>
          </a:xfrm>
        </p:grpSpPr>
        <p:grpSp>
          <p:nvGrpSpPr>
            <p:cNvPr id="5246" name="Google Shape;5246;p54"/>
            <p:cNvGrpSpPr/>
            <p:nvPr/>
          </p:nvGrpSpPr>
          <p:grpSpPr>
            <a:xfrm>
              <a:off x="3358415" y="3361302"/>
              <a:ext cx="441300" cy="1024695"/>
              <a:chOff x="3358415" y="3361302"/>
              <a:chExt cx="441300" cy="1024695"/>
            </a:xfrm>
          </p:grpSpPr>
          <p:sp>
            <p:nvSpPr>
              <p:cNvPr id="5247" name="Google Shape;5247;p5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54"/>
            <p:cNvGrpSpPr/>
            <p:nvPr/>
          </p:nvGrpSpPr>
          <p:grpSpPr>
            <a:xfrm>
              <a:off x="3838901" y="3361302"/>
              <a:ext cx="441300" cy="1024695"/>
              <a:chOff x="3838901" y="3361302"/>
              <a:chExt cx="441300" cy="1024695"/>
            </a:xfrm>
          </p:grpSpPr>
          <p:sp>
            <p:nvSpPr>
              <p:cNvPr id="5254" name="Google Shape;5254;p5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54"/>
            <p:cNvGrpSpPr/>
            <p:nvPr/>
          </p:nvGrpSpPr>
          <p:grpSpPr>
            <a:xfrm>
              <a:off x="4319387" y="3361302"/>
              <a:ext cx="441300" cy="1024695"/>
              <a:chOff x="4319387" y="3361302"/>
              <a:chExt cx="441300" cy="1024695"/>
            </a:xfrm>
          </p:grpSpPr>
          <p:sp>
            <p:nvSpPr>
              <p:cNvPr id="5261" name="Google Shape;5261;p5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54"/>
            <p:cNvGrpSpPr/>
            <p:nvPr/>
          </p:nvGrpSpPr>
          <p:grpSpPr>
            <a:xfrm>
              <a:off x="4799873" y="3361302"/>
              <a:ext cx="441300" cy="1024695"/>
              <a:chOff x="4799873" y="3361302"/>
              <a:chExt cx="441300" cy="1024695"/>
            </a:xfrm>
          </p:grpSpPr>
          <p:sp>
            <p:nvSpPr>
              <p:cNvPr id="5268" name="Google Shape;5268;p5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4" name="Google Shape;5274;p54"/>
            <p:cNvGrpSpPr/>
            <p:nvPr/>
          </p:nvGrpSpPr>
          <p:grpSpPr>
            <a:xfrm>
              <a:off x="5280360" y="3361302"/>
              <a:ext cx="441300" cy="1024695"/>
              <a:chOff x="5280360" y="3361302"/>
              <a:chExt cx="441300" cy="1024695"/>
            </a:xfrm>
          </p:grpSpPr>
          <p:sp>
            <p:nvSpPr>
              <p:cNvPr id="5275" name="Google Shape;5275;p5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281" name="Google Shape;5281;p54"/>
          <p:cNvGraphicFramePr/>
          <p:nvPr/>
        </p:nvGraphicFramePr>
        <p:xfrm>
          <a:off x="711088" y="2130461"/>
          <a:ext cx="3000000" cy="3000000"/>
        </p:xfrm>
        <a:graphic>
          <a:graphicData uri="http://schemas.openxmlformats.org/drawingml/2006/table">
            <a:tbl>
              <a:tblPr>
                <a:noFill/>
                <a:tableStyleId>{29D56AB1-76F7-4AB9-8963-D7E1AA2BB8D0}</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282" name="Google Shape;5282;p54"/>
          <p:cNvGrpSpPr/>
          <p:nvPr/>
        </p:nvGrpSpPr>
        <p:grpSpPr>
          <a:xfrm>
            <a:off x="712613" y="3180186"/>
            <a:ext cx="2403614" cy="1005900"/>
            <a:chOff x="726450" y="3372825"/>
            <a:chExt cx="2403614" cy="1005900"/>
          </a:xfrm>
        </p:grpSpPr>
        <p:grpSp>
          <p:nvGrpSpPr>
            <p:cNvPr id="5283" name="Google Shape;5283;p54"/>
            <p:cNvGrpSpPr/>
            <p:nvPr/>
          </p:nvGrpSpPr>
          <p:grpSpPr>
            <a:xfrm>
              <a:off x="726450" y="3696000"/>
              <a:ext cx="2403614" cy="500898"/>
              <a:chOff x="726450" y="3696000"/>
              <a:chExt cx="2403614" cy="500898"/>
            </a:xfrm>
          </p:grpSpPr>
          <p:sp>
            <p:nvSpPr>
              <p:cNvPr id="5284" name="Google Shape;5284;p5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285" name="Google Shape;5285;p5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286" name="Google Shape;5286;p54"/>
            <p:cNvGrpSpPr/>
            <p:nvPr/>
          </p:nvGrpSpPr>
          <p:grpSpPr>
            <a:xfrm>
              <a:off x="1348050" y="3372825"/>
              <a:ext cx="1720425" cy="1005900"/>
              <a:chOff x="1348050" y="3372825"/>
              <a:chExt cx="1720425" cy="1005900"/>
            </a:xfrm>
          </p:grpSpPr>
          <p:sp>
            <p:nvSpPr>
              <p:cNvPr id="5287" name="Google Shape;5287;p5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288" name="Google Shape;5288;p5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289" name="Google Shape;5289;p5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290" name="Google Shape;5290;p5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291" name="Google Shape;5291;p5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292" name="Google Shape;5292;p54"/>
            <p:cNvGrpSpPr/>
            <p:nvPr/>
          </p:nvGrpSpPr>
          <p:grpSpPr>
            <a:xfrm>
              <a:off x="1455707" y="3731058"/>
              <a:ext cx="1491150" cy="417657"/>
              <a:chOff x="1455707" y="3731058"/>
              <a:chExt cx="1491150" cy="417657"/>
            </a:xfrm>
          </p:grpSpPr>
          <p:grpSp>
            <p:nvGrpSpPr>
              <p:cNvPr id="5293" name="Google Shape;5293;p54"/>
              <p:cNvGrpSpPr/>
              <p:nvPr/>
            </p:nvGrpSpPr>
            <p:grpSpPr>
              <a:xfrm>
                <a:off x="1472938" y="3745828"/>
                <a:ext cx="72126" cy="53788"/>
                <a:chOff x="1472938" y="3745828"/>
                <a:chExt cx="72126" cy="53788"/>
              </a:xfrm>
            </p:grpSpPr>
            <p:sp>
              <p:nvSpPr>
                <p:cNvPr id="5294" name="Google Shape;5294;p5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6" name="Google Shape;5296;p54"/>
              <p:cNvGrpSpPr/>
              <p:nvPr/>
            </p:nvGrpSpPr>
            <p:grpSpPr>
              <a:xfrm>
                <a:off x="1819181" y="4089633"/>
                <a:ext cx="72126" cy="53788"/>
                <a:chOff x="1819181" y="4089633"/>
                <a:chExt cx="72126" cy="53788"/>
              </a:xfrm>
            </p:grpSpPr>
            <p:sp>
              <p:nvSpPr>
                <p:cNvPr id="5297" name="Google Shape;5297;p5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9" name="Google Shape;5299;p54"/>
              <p:cNvGrpSpPr/>
              <p:nvPr/>
            </p:nvGrpSpPr>
            <p:grpSpPr>
              <a:xfrm>
                <a:off x="1455707" y="4084171"/>
                <a:ext cx="64321" cy="64544"/>
                <a:chOff x="1455707" y="4084171"/>
                <a:chExt cx="64321" cy="64544"/>
              </a:xfrm>
            </p:grpSpPr>
            <p:sp>
              <p:nvSpPr>
                <p:cNvPr id="5300" name="Google Shape;5300;p5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2" name="Google Shape;5302;p54"/>
              <p:cNvGrpSpPr/>
              <p:nvPr/>
            </p:nvGrpSpPr>
            <p:grpSpPr>
              <a:xfrm>
                <a:off x="1818610" y="3731058"/>
                <a:ext cx="64321" cy="64544"/>
                <a:chOff x="1818610" y="3731058"/>
                <a:chExt cx="64321" cy="64544"/>
              </a:xfrm>
            </p:grpSpPr>
            <p:sp>
              <p:nvSpPr>
                <p:cNvPr id="5303" name="Google Shape;5303;p5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5" name="Google Shape;5305;p54"/>
              <p:cNvGrpSpPr/>
              <p:nvPr/>
            </p:nvGrpSpPr>
            <p:grpSpPr>
              <a:xfrm>
                <a:off x="2172491" y="4089633"/>
                <a:ext cx="72126" cy="53788"/>
                <a:chOff x="2172491" y="4089633"/>
                <a:chExt cx="72126" cy="53788"/>
              </a:xfrm>
            </p:grpSpPr>
            <p:sp>
              <p:nvSpPr>
                <p:cNvPr id="5306" name="Google Shape;5306;p5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8" name="Google Shape;5308;p54"/>
              <p:cNvGrpSpPr/>
              <p:nvPr/>
            </p:nvGrpSpPr>
            <p:grpSpPr>
              <a:xfrm>
                <a:off x="2171920" y="3731058"/>
                <a:ext cx="64321" cy="64544"/>
                <a:chOff x="2171920" y="3731058"/>
                <a:chExt cx="64321" cy="64544"/>
              </a:xfrm>
            </p:grpSpPr>
            <p:sp>
              <p:nvSpPr>
                <p:cNvPr id="5309" name="Google Shape;5309;p5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1" name="Google Shape;5311;p54"/>
              <p:cNvGrpSpPr/>
              <p:nvPr/>
            </p:nvGrpSpPr>
            <p:grpSpPr>
              <a:xfrm>
                <a:off x="2874730" y="3745828"/>
                <a:ext cx="72126" cy="53788"/>
                <a:chOff x="2874730" y="3745828"/>
                <a:chExt cx="72126" cy="53788"/>
              </a:xfrm>
            </p:grpSpPr>
            <p:sp>
              <p:nvSpPr>
                <p:cNvPr id="5312" name="Google Shape;5312;p5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4" name="Google Shape;5314;p54"/>
              <p:cNvGrpSpPr/>
              <p:nvPr/>
            </p:nvGrpSpPr>
            <p:grpSpPr>
              <a:xfrm>
                <a:off x="2878589" y="4081481"/>
                <a:ext cx="64321" cy="64544"/>
                <a:chOff x="2878589" y="4081481"/>
                <a:chExt cx="64321" cy="64544"/>
              </a:xfrm>
            </p:grpSpPr>
            <p:sp>
              <p:nvSpPr>
                <p:cNvPr id="5315" name="Google Shape;5315;p5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7" name="Google Shape;5317;p54"/>
              <p:cNvGrpSpPr/>
              <p:nvPr/>
            </p:nvGrpSpPr>
            <p:grpSpPr>
              <a:xfrm>
                <a:off x="2525796" y="4089633"/>
                <a:ext cx="72126" cy="53788"/>
                <a:chOff x="2525796" y="4089633"/>
                <a:chExt cx="72126" cy="53788"/>
              </a:xfrm>
            </p:grpSpPr>
            <p:sp>
              <p:nvSpPr>
                <p:cNvPr id="5318" name="Google Shape;5318;p5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54"/>
              <p:cNvGrpSpPr/>
              <p:nvPr/>
            </p:nvGrpSpPr>
            <p:grpSpPr>
              <a:xfrm>
                <a:off x="2525225" y="3731058"/>
                <a:ext cx="64321" cy="64544"/>
                <a:chOff x="2525225" y="3731058"/>
                <a:chExt cx="64321" cy="64544"/>
              </a:xfrm>
            </p:grpSpPr>
            <p:sp>
              <p:nvSpPr>
                <p:cNvPr id="5321" name="Google Shape;5321;p5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6" name="Shape 5326"/>
        <p:cNvGrpSpPr/>
        <p:nvPr/>
      </p:nvGrpSpPr>
      <p:grpSpPr>
        <a:xfrm>
          <a:off x="0" y="0"/>
          <a:ext cx="0" cy="0"/>
          <a:chOff x="0" y="0"/>
          <a:chExt cx="0" cy="0"/>
        </a:xfrm>
      </p:grpSpPr>
      <p:grpSp>
        <p:nvGrpSpPr>
          <p:cNvPr id="5327" name="Google Shape;5327;p55"/>
          <p:cNvGrpSpPr/>
          <p:nvPr/>
        </p:nvGrpSpPr>
        <p:grpSpPr>
          <a:xfrm>
            <a:off x="5780153" y="1859606"/>
            <a:ext cx="671400" cy="674856"/>
            <a:chOff x="5780148" y="1859605"/>
            <a:chExt cx="671400" cy="674856"/>
          </a:xfrm>
        </p:grpSpPr>
        <p:sp>
          <p:nvSpPr>
            <p:cNvPr id="5328" name="Google Shape;5328;p55"/>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2" name="Google Shape;5332;p55"/>
          <p:cNvGrpSpPr/>
          <p:nvPr/>
        </p:nvGrpSpPr>
        <p:grpSpPr>
          <a:xfrm>
            <a:off x="716996" y="971307"/>
            <a:ext cx="845921" cy="690752"/>
            <a:chOff x="732428" y="1198513"/>
            <a:chExt cx="845921" cy="690752"/>
          </a:xfrm>
        </p:grpSpPr>
        <p:grpSp>
          <p:nvGrpSpPr>
            <p:cNvPr id="5333" name="Google Shape;5333;p55"/>
            <p:cNvGrpSpPr/>
            <p:nvPr/>
          </p:nvGrpSpPr>
          <p:grpSpPr>
            <a:xfrm>
              <a:off x="823030" y="1198513"/>
              <a:ext cx="755319" cy="690752"/>
              <a:chOff x="823030" y="1198513"/>
              <a:chExt cx="755319" cy="690752"/>
            </a:xfrm>
          </p:grpSpPr>
          <p:sp>
            <p:nvSpPr>
              <p:cNvPr id="5334" name="Google Shape;5334;p5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6" name="Google Shape;5336;p55"/>
            <p:cNvGrpSpPr/>
            <p:nvPr/>
          </p:nvGrpSpPr>
          <p:grpSpPr>
            <a:xfrm>
              <a:off x="732428" y="1239937"/>
              <a:ext cx="739912" cy="607886"/>
              <a:chOff x="732428" y="1239937"/>
              <a:chExt cx="739912" cy="607886"/>
            </a:xfrm>
          </p:grpSpPr>
          <p:sp>
            <p:nvSpPr>
              <p:cNvPr id="5337" name="Google Shape;5337;p5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55"/>
            <p:cNvGrpSpPr/>
            <p:nvPr/>
          </p:nvGrpSpPr>
          <p:grpSpPr>
            <a:xfrm>
              <a:off x="732428" y="1277018"/>
              <a:ext cx="702832" cy="533758"/>
              <a:chOff x="732428" y="1277018"/>
              <a:chExt cx="702832" cy="533758"/>
            </a:xfrm>
          </p:grpSpPr>
          <p:sp>
            <p:nvSpPr>
              <p:cNvPr id="5340" name="Google Shape;5340;p5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55"/>
            <p:cNvGrpSpPr/>
            <p:nvPr/>
          </p:nvGrpSpPr>
          <p:grpSpPr>
            <a:xfrm>
              <a:off x="931170" y="1306653"/>
              <a:ext cx="647179" cy="474455"/>
              <a:chOff x="931170" y="1306653"/>
              <a:chExt cx="647179" cy="474455"/>
            </a:xfrm>
          </p:grpSpPr>
          <p:sp>
            <p:nvSpPr>
              <p:cNvPr id="5343" name="Google Shape;5343;p5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5" name="Google Shape;5345;p5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6" name="Google Shape;5346;p55"/>
          <p:cNvGrpSpPr/>
          <p:nvPr/>
        </p:nvGrpSpPr>
        <p:grpSpPr>
          <a:xfrm>
            <a:off x="3948605" y="971313"/>
            <a:ext cx="634656" cy="699982"/>
            <a:chOff x="5985650" y="2860025"/>
            <a:chExt cx="1396075" cy="1539775"/>
          </a:xfrm>
        </p:grpSpPr>
        <p:sp>
          <p:nvSpPr>
            <p:cNvPr id="5347" name="Google Shape;5347;p5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55"/>
          <p:cNvGrpSpPr/>
          <p:nvPr/>
        </p:nvGrpSpPr>
        <p:grpSpPr>
          <a:xfrm>
            <a:off x="4704254" y="971307"/>
            <a:ext cx="725845" cy="699975"/>
            <a:chOff x="4249973" y="1201875"/>
            <a:chExt cx="1958568" cy="1888762"/>
          </a:xfrm>
        </p:grpSpPr>
        <p:sp>
          <p:nvSpPr>
            <p:cNvPr id="5380" name="Google Shape;5380;p5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1" name="Google Shape;5381;p55"/>
            <p:cNvGrpSpPr/>
            <p:nvPr/>
          </p:nvGrpSpPr>
          <p:grpSpPr>
            <a:xfrm>
              <a:off x="5853086" y="1789142"/>
              <a:ext cx="355454" cy="1048099"/>
              <a:chOff x="5576108" y="2016725"/>
              <a:chExt cx="565200" cy="1666560"/>
            </a:xfrm>
          </p:grpSpPr>
          <p:sp>
            <p:nvSpPr>
              <p:cNvPr id="5382" name="Google Shape;5382;p5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383" name="Google Shape;5383;p5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4" name="Google Shape;5384;p55"/>
            <p:cNvGrpSpPr/>
            <p:nvPr/>
          </p:nvGrpSpPr>
          <p:grpSpPr>
            <a:xfrm>
              <a:off x="4869455" y="2691676"/>
              <a:ext cx="1013897" cy="398961"/>
              <a:chOff x="4012057" y="3451825"/>
              <a:chExt cx="1612175" cy="634379"/>
            </a:xfrm>
          </p:grpSpPr>
          <p:sp>
            <p:nvSpPr>
              <p:cNvPr id="5385" name="Google Shape;5385;p5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386" name="Google Shape;5386;p5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55"/>
            <p:cNvGrpSpPr/>
            <p:nvPr/>
          </p:nvGrpSpPr>
          <p:grpSpPr>
            <a:xfrm>
              <a:off x="4276937" y="2155961"/>
              <a:ext cx="651965" cy="891358"/>
              <a:chOff x="3069908" y="2599997"/>
              <a:chExt cx="1036675" cy="1417328"/>
            </a:xfrm>
          </p:grpSpPr>
          <p:sp>
            <p:nvSpPr>
              <p:cNvPr id="5388" name="Google Shape;5388;p5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389" name="Google Shape;5389;p5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0" name="Google Shape;5390;p55"/>
            <p:cNvGrpSpPr/>
            <p:nvPr/>
          </p:nvGrpSpPr>
          <p:grpSpPr>
            <a:xfrm>
              <a:off x="5054918" y="1201875"/>
              <a:ext cx="999548" cy="602711"/>
              <a:chOff x="4306958" y="1082925"/>
              <a:chExt cx="1589359" cy="958358"/>
            </a:xfrm>
          </p:grpSpPr>
          <p:sp>
            <p:nvSpPr>
              <p:cNvPr id="5391" name="Google Shape;5391;p5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392" name="Google Shape;5392;p5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3" name="Google Shape;5393;p55"/>
            <p:cNvGrpSpPr/>
            <p:nvPr/>
          </p:nvGrpSpPr>
          <p:grpSpPr>
            <a:xfrm>
              <a:off x="4249973" y="1303451"/>
              <a:ext cx="799317" cy="841334"/>
              <a:chOff x="3027033" y="1244439"/>
              <a:chExt cx="1270977" cy="1337786"/>
            </a:xfrm>
          </p:grpSpPr>
          <p:sp>
            <p:nvSpPr>
              <p:cNvPr id="5394" name="Google Shape;5394;p5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395" name="Google Shape;5395;p5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96" name="Google Shape;5396;p55"/>
          <p:cNvGrpSpPr/>
          <p:nvPr/>
        </p:nvGrpSpPr>
        <p:grpSpPr>
          <a:xfrm>
            <a:off x="4057119" y="1858087"/>
            <a:ext cx="750769" cy="683784"/>
            <a:chOff x="4204684" y="2104422"/>
            <a:chExt cx="699822" cy="637382"/>
          </a:xfrm>
        </p:grpSpPr>
        <p:grpSp>
          <p:nvGrpSpPr>
            <p:cNvPr id="5397" name="Google Shape;5397;p55"/>
            <p:cNvGrpSpPr/>
            <p:nvPr/>
          </p:nvGrpSpPr>
          <p:grpSpPr>
            <a:xfrm>
              <a:off x="4204684" y="2430067"/>
              <a:ext cx="342957" cy="311738"/>
              <a:chOff x="4204684" y="2430067"/>
              <a:chExt cx="342957" cy="311738"/>
            </a:xfrm>
          </p:grpSpPr>
          <p:sp>
            <p:nvSpPr>
              <p:cNvPr id="5398" name="Google Shape;5398;p5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55"/>
            <p:cNvGrpSpPr/>
            <p:nvPr/>
          </p:nvGrpSpPr>
          <p:grpSpPr>
            <a:xfrm>
              <a:off x="4561586" y="2430067"/>
              <a:ext cx="342920" cy="311738"/>
              <a:chOff x="4561586" y="2430067"/>
              <a:chExt cx="342920" cy="311738"/>
            </a:xfrm>
          </p:grpSpPr>
          <p:sp>
            <p:nvSpPr>
              <p:cNvPr id="5401" name="Google Shape;5401;p5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55"/>
            <p:cNvGrpSpPr/>
            <p:nvPr/>
          </p:nvGrpSpPr>
          <p:grpSpPr>
            <a:xfrm>
              <a:off x="4561586" y="2104422"/>
              <a:ext cx="342920" cy="311738"/>
              <a:chOff x="4561586" y="2104422"/>
              <a:chExt cx="342920" cy="311738"/>
            </a:xfrm>
          </p:grpSpPr>
          <p:sp>
            <p:nvSpPr>
              <p:cNvPr id="5404" name="Google Shape;5404;p5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6" name="Google Shape;5406;p55"/>
            <p:cNvGrpSpPr/>
            <p:nvPr/>
          </p:nvGrpSpPr>
          <p:grpSpPr>
            <a:xfrm>
              <a:off x="4204684" y="2104422"/>
              <a:ext cx="342957" cy="311664"/>
              <a:chOff x="4204684" y="2104422"/>
              <a:chExt cx="342957" cy="311664"/>
            </a:xfrm>
          </p:grpSpPr>
          <p:sp>
            <p:nvSpPr>
              <p:cNvPr id="5407" name="Google Shape;5407;p5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09" name="Google Shape;5409;p55"/>
          <p:cNvGrpSpPr/>
          <p:nvPr/>
        </p:nvGrpSpPr>
        <p:grpSpPr>
          <a:xfrm>
            <a:off x="5521552" y="971301"/>
            <a:ext cx="660591" cy="688867"/>
            <a:chOff x="5830645" y="1267368"/>
            <a:chExt cx="530340" cy="553040"/>
          </a:xfrm>
        </p:grpSpPr>
        <p:sp>
          <p:nvSpPr>
            <p:cNvPr id="5410" name="Google Shape;5410;p5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1" name="Google Shape;5411;p55"/>
            <p:cNvGrpSpPr/>
            <p:nvPr/>
          </p:nvGrpSpPr>
          <p:grpSpPr>
            <a:xfrm>
              <a:off x="5830645" y="1267368"/>
              <a:ext cx="259743" cy="269909"/>
              <a:chOff x="5830645" y="1267368"/>
              <a:chExt cx="259743" cy="269909"/>
            </a:xfrm>
          </p:grpSpPr>
          <p:sp>
            <p:nvSpPr>
              <p:cNvPr id="5412" name="Google Shape;5412;p5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4" name="Google Shape;5414;p55"/>
            <p:cNvGrpSpPr/>
            <p:nvPr/>
          </p:nvGrpSpPr>
          <p:grpSpPr>
            <a:xfrm>
              <a:off x="6101293" y="1267368"/>
              <a:ext cx="259692" cy="269909"/>
              <a:chOff x="6101293" y="1267368"/>
              <a:chExt cx="259692" cy="269909"/>
            </a:xfrm>
          </p:grpSpPr>
          <p:sp>
            <p:nvSpPr>
              <p:cNvPr id="5415" name="Google Shape;5415;p5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55"/>
            <p:cNvGrpSpPr/>
            <p:nvPr/>
          </p:nvGrpSpPr>
          <p:grpSpPr>
            <a:xfrm>
              <a:off x="5830645" y="1550500"/>
              <a:ext cx="259692" cy="269909"/>
              <a:chOff x="5830645" y="1550500"/>
              <a:chExt cx="259692" cy="269909"/>
            </a:xfrm>
          </p:grpSpPr>
          <p:sp>
            <p:nvSpPr>
              <p:cNvPr id="5418" name="Google Shape;5418;p5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0" name="Google Shape;5420;p55"/>
            <p:cNvGrpSpPr/>
            <p:nvPr/>
          </p:nvGrpSpPr>
          <p:grpSpPr>
            <a:xfrm>
              <a:off x="6101293" y="1550500"/>
              <a:ext cx="259692" cy="269909"/>
              <a:chOff x="6101293" y="1550500"/>
              <a:chExt cx="259692" cy="269909"/>
            </a:xfrm>
          </p:grpSpPr>
          <p:sp>
            <p:nvSpPr>
              <p:cNvPr id="5421" name="Google Shape;5421;p5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3" name="Google Shape;5423;p55"/>
          <p:cNvGrpSpPr/>
          <p:nvPr/>
        </p:nvGrpSpPr>
        <p:grpSpPr>
          <a:xfrm>
            <a:off x="723705" y="1861761"/>
            <a:ext cx="697154" cy="679574"/>
            <a:chOff x="2679875" y="2361475"/>
            <a:chExt cx="780425" cy="760575"/>
          </a:xfrm>
        </p:grpSpPr>
        <p:sp>
          <p:nvSpPr>
            <p:cNvPr id="5424" name="Google Shape;5424;p5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0" name="Google Shape;5430;p55"/>
          <p:cNvGrpSpPr/>
          <p:nvPr/>
        </p:nvGrpSpPr>
        <p:grpSpPr>
          <a:xfrm>
            <a:off x="3122864" y="971353"/>
            <a:ext cx="735829" cy="684547"/>
            <a:chOff x="3351965" y="1148808"/>
            <a:chExt cx="750770" cy="698375"/>
          </a:xfrm>
        </p:grpSpPr>
        <p:grpSp>
          <p:nvGrpSpPr>
            <p:cNvPr id="5431" name="Google Shape;5431;p55"/>
            <p:cNvGrpSpPr/>
            <p:nvPr/>
          </p:nvGrpSpPr>
          <p:grpSpPr>
            <a:xfrm>
              <a:off x="3586796" y="1148808"/>
              <a:ext cx="294857" cy="286830"/>
              <a:chOff x="3750225" y="1774000"/>
              <a:chExt cx="149575" cy="145525"/>
            </a:xfrm>
          </p:grpSpPr>
          <p:sp>
            <p:nvSpPr>
              <p:cNvPr id="5432" name="Google Shape;5432;p5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55"/>
            <p:cNvGrpSpPr/>
            <p:nvPr/>
          </p:nvGrpSpPr>
          <p:grpSpPr>
            <a:xfrm>
              <a:off x="3779245" y="1375768"/>
              <a:ext cx="323490" cy="286978"/>
              <a:chOff x="3847850" y="1889150"/>
              <a:chExt cx="164100" cy="145600"/>
            </a:xfrm>
          </p:grpSpPr>
          <p:sp>
            <p:nvSpPr>
              <p:cNvPr id="5435" name="Google Shape;5435;p5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55"/>
            <p:cNvGrpSpPr/>
            <p:nvPr/>
          </p:nvGrpSpPr>
          <p:grpSpPr>
            <a:xfrm>
              <a:off x="3351965" y="1330435"/>
              <a:ext cx="295449" cy="285401"/>
              <a:chOff x="3631100" y="1866150"/>
              <a:chExt cx="149875" cy="144800"/>
            </a:xfrm>
          </p:grpSpPr>
          <p:sp>
            <p:nvSpPr>
              <p:cNvPr id="5438" name="Google Shape;5438;p5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0" name="Google Shape;5440;p55"/>
            <p:cNvGrpSpPr/>
            <p:nvPr/>
          </p:nvGrpSpPr>
          <p:grpSpPr>
            <a:xfrm>
              <a:off x="3548208" y="1560352"/>
              <a:ext cx="294808" cy="286830"/>
              <a:chOff x="3730650" y="1982800"/>
              <a:chExt cx="149550" cy="145525"/>
            </a:xfrm>
          </p:grpSpPr>
          <p:sp>
            <p:nvSpPr>
              <p:cNvPr id="5441" name="Google Shape;5441;p5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43" name="Google Shape;5443;p55"/>
          <p:cNvGrpSpPr/>
          <p:nvPr/>
        </p:nvGrpSpPr>
        <p:grpSpPr>
          <a:xfrm>
            <a:off x="7624517" y="971307"/>
            <a:ext cx="804565" cy="677795"/>
            <a:chOff x="7636443" y="1204988"/>
            <a:chExt cx="804565" cy="677795"/>
          </a:xfrm>
        </p:grpSpPr>
        <p:grpSp>
          <p:nvGrpSpPr>
            <p:cNvPr id="5444" name="Google Shape;5444;p55"/>
            <p:cNvGrpSpPr/>
            <p:nvPr/>
          </p:nvGrpSpPr>
          <p:grpSpPr>
            <a:xfrm>
              <a:off x="7636443" y="1509705"/>
              <a:ext cx="804565" cy="373078"/>
              <a:chOff x="7636443" y="1509705"/>
              <a:chExt cx="804565" cy="373078"/>
            </a:xfrm>
          </p:grpSpPr>
          <p:sp>
            <p:nvSpPr>
              <p:cNvPr id="5445" name="Google Shape;5445;p5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55"/>
            <p:cNvGrpSpPr/>
            <p:nvPr/>
          </p:nvGrpSpPr>
          <p:grpSpPr>
            <a:xfrm>
              <a:off x="7636443" y="1408133"/>
              <a:ext cx="804565" cy="373078"/>
              <a:chOff x="7636443" y="1408133"/>
              <a:chExt cx="804565" cy="373078"/>
            </a:xfrm>
          </p:grpSpPr>
          <p:sp>
            <p:nvSpPr>
              <p:cNvPr id="5448" name="Google Shape;5448;p5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55"/>
            <p:cNvGrpSpPr/>
            <p:nvPr/>
          </p:nvGrpSpPr>
          <p:grpSpPr>
            <a:xfrm>
              <a:off x="7636443" y="1306560"/>
              <a:ext cx="804565" cy="373078"/>
              <a:chOff x="7636443" y="1306560"/>
              <a:chExt cx="804565" cy="373078"/>
            </a:xfrm>
          </p:grpSpPr>
          <p:sp>
            <p:nvSpPr>
              <p:cNvPr id="5451" name="Google Shape;5451;p5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55"/>
            <p:cNvGrpSpPr/>
            <p:nvPr/>
          </p:nvGrpSpPr>
          <p:grpSpPr>
            <a:xfrm>
              <a:off x="7636443" y="1204988"/>
              <a:ext cx="804565" cy="373078"/>
              <a:chOff x="7636443" y="1204988"/>
              <a:chExt cx="804565" cy="373078"/>
            </a:xfrm>
          </p:grpSpPr>
          <p:sp>
            <p:nvSpPr>
              <p:cNvPr id="5454" name="Google Shape;5454;p5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6" name="Google Shape;5456;p55"/>
          <p:cNvGrpSpPr/>
          <p:nvPr/>
        </p:nvGrpSpPr>
        <p:grpSpPr>
          <a:xfrm>
            <a:off x="4963363" y="1878721"/>
            <a:ext cx="661339" cy="661188"/>
            <a:chOff x="3990000" y="975400"/>
            <a:chExt cx="3934200" cy="3933300"/>
          </a:xfrm>
        </p:grpSpPr>
        <p:sp>
          <p:nvSpPr>
            <p:cNvPr id="5457" name="Google Shape;5457;p5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1" name="Google Shape;5461;p55"/>
          <p:cNvGrpSpPr/>
          <p:nvPr/>
        </p:nvGrpSpPr>
        <p:grpSpPr>
          <a:xfrm>
            <a:off x="6607011" y="1857359"/>
            <a:ext cx="868881" cy="684241"/>
            <a:chOff x="6598259" y="2078634"/>
            <a:chExt cx="868881" cy="684241"/>
          </a:xfrm>
        </p:grpSpPr>
        <p:sp>
          <p:nvSpPr>
            <p:cNvPr id="5462" name="Google Shape;5462;p5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8" name="Google Shape;5468;p55"/>
            <p:cNvGrpSpPr/>
            <p:nvPr/>
          </p:nvGrpSpPr>
          <p:grpSpPr>
            <a:xfrm>
              <a:off x="6808175" y="2078634"/>
              <a:ext cx="452229" cy="684241"/>
              <a:chOff x="6808175" y="2078634"/>
              <a:chExt cx="452229" cy="684241"/>
            </a:xfrm>
          </p:grpSpPr>
          <p:sp>
            <p:nvSpPr>
              <p:cNvPr id="5469" name="Google Shape;5469;p5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5" name="Google Shape;5475;p55"/>
              <p:cNvGrpSpPr/>
              <p:nvPr/>
            </p:nvGrpSpPr>
            <p:grpSpPr>
              <a:xfrm>
                <a:off x="6821586" y="2078634"/>
                <a:ext cx="426871" cy="684241"/>
                <a:chOff x="6821586" y="2078634"/>
                <a:chExt cx="426871" cy="684241"/>
              </a:xfrm>
            </p:grpSpPr>
            <p:grpSp>
              <p:nvGrpSpPr>
                <p:cNvPr id="5476" name="Google Shape;5476;p55"/>
                <p:cNvGrpSpPr/>
                <p:nvPr/>
              </p:nvGrpSpPr>
              <p:grpSpPr>
                <a:xfrm>
                  <a:off x="6821586" y="2078634"/>
                  <a:ext cx="426871" cy="684241"/>
                  <a:chOff x="6821586" y="2078634"/>
                  <a:chExt cx="426871" cy="684241"/>
                </a:xfrm>
              </p:grpSpPr>
              <p:sp>
                <p:nvSpPr>
                  <p:cNvPr id="5477" name="Google Shape;5477;p5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6" name="Google Shape;5496;p5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02" name="Google Shape;5502;p55"/>
          <p:cNvGrpSpPr/>
          <p:nvPr/>
        </p:nvGrpSpPr>
        <p:grpSpPr>
          <a:xfrm>
            <a:off x="716994" y="3531369"/>
            <a:ext cx="1340789" cy="640830"/>
            <a:chOff x="238125" y="1151100"/>
            <a:chExt cx="7139450" cy="3412300"/>
          </a:xfrm>
        </p:grpSpPr>
        <p:sp>
          <p:nvSpPr>
            <p:cNvPr id="5503" name="Google Shape;5503;p5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5" name="Google Shape;5515;p55"/>
          <p:cNvGrpSpPr/>
          <p:nvPr/>
        </p:nvGrpSpPr>
        <p:grpSpPr>
          <a:xfrm>
            <a:off x="5584217" y="2734650"/>
            <a:ext cx="985357" cy="585764"/>
            <a:chOff x="5145061" y="2881789"/>
            <a:chExt cx="1107641" cy="658458"/>
          </a:xfrm>
        </p:grpSpPr>
        <p:grpSp>
          <p:nvGrpSpPr>
            <p:cNvPr id="5516" name="Google Shape;5516;p55"/>
            <p:cNvGrpSpPr/>
            <p:nvPr/>
          </p:nvGrpSpPr>
          <p:grpSpPr>
            <a:xfrm>
              <a:off x="5722989" y="3244587"/>
              <a:ext cx="529713" cy="295659"/>
              <a:chOff x="5722989" y="3244587"/>
              <a:chExt cx="529713" cy="295659"/>
            </a:xfrm>
          </p:grpSpPr>
          <p:sp>
            <p:nvSpPr>
              <p:cNvPr id="5517" name="Google Shape;5517;p5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18" name="Google Shape;5518;p5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19" name="Google Shape;5519;p55"/>
            <p:cNvGrpSpPr/>
            <p:nvPr/>
          </p:nvGrpSpPr>
          <p:grpSpPr>
            <a:xfrm>
              <a:off x="5145061" y="3244587"/>
              <a:ext cx="536807" cy="295659"/>
              <a:chOff x="5145061" y="3244587"/>
              <a:chExt cx="536807" cy="295659"/>
            </a:xfrm>
          </p:grpSpPr>
          <p:sp>
            <p:nvSpPr>
              <p:cNvPr id="5520" name="Google Shape;5520;p5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21" name="Google Shape;5521;p5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22" name="Google Shape;5522;p55"/>
            <p:cNvGrpSpPr/>
            <p:nvPr/>
          </p:nvGrpSpPr>
          <p:grpSpPr>
            <a:xfrm>
              <a:off x="5341327" y="2898245"/>
              <a:ext cx="532309" cy="614891"/>
              <a:chOff x="5341327" y="2898245"/>
              <a:chExt cx="532309" cy="614891"/>
            </a:xfrm>
          </p:grpSpPr>
          <p:sp>
            <p:nvSpPr>
              <p:cNvPr id="5523" name="Google Shape;5523;p5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24" name="Google Shape;5524;p5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25" name="Google Shape;5525;p55"/>
            <p:cNvGrpSpPr/>
            <p:nvPr/>
          </p:nvGrpSpPr>
          <p:grpSpPr>
            <a:xfrm>
              <a:off x="5532290" y="2881789"/>
              <a:ext cx="620516" cy="305456"/>
              <a:chOff x="5532290" y="2881789"/>
              <a:chExt cx="620516" cy="305456"/>
            </a:xfrm>
          </p:grpSpPr>
          <p:sp>
            <p:nvSpPr>
              <p:cNvPr id="5526" name="Google Shape;5526;p5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27" name="Google Shape;5527;p5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528" name="Google Shape;5528;p55"/>
          <p:cNvGrpSpPr/>
          <p:nvPr/>
        </p:nvGrpSpPr>
        <p:grpSpPr>
          <a:xfrm>
            <a:off x="8163140" y="3526708"/>
            <a:ext cx="269068" cy="645491"/>
            <a:chOff x="7026852" y="3311869"/>
            <a:chExt cx="434331" cy="1041954"/>
          </a:xfrm>
        </p:grpSpPr>
        <p:sp>
          <p:nvSpPr>
            <p:cNvPr id="5529" name="Google Shape;5529;p5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55"/>
          <p:cNvGrpSpPr/>
          <p:nvPr/>
        </p:nvGrpSpPr>
        <p:grpSpPr>
          <a:xfrm>
            <a:off x="6179721" y="3565945"/>
            <a:ext cx="293882" cy="293836"/>
            <a:chOff x="4873519" y="3311869"/>
            <a:chExt cx="499374" cy="499296"/>
          </a:xfrm>
        </p:grpSpPr>
        <p:sp>
          <p:nvSpPr>
            <p:cNvPr id="5533" name="Google Shape;5533;p5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55"/>
          <p:cNvGrpSpPr/>
          <p:nvPr/>
        </p:nvGrpSpPr>
        <p:grpSpPr>
          <a:xfrm>
            <a:off x="6179721" y="3878317"/>
            <a:ext cx="293882" cy="293882"/>
            <a:chOff x="4873519" y="3875839"/>
            <a:chExt cx="499374" cy="499374"/>
          </a:xfrm>
        </p:grpSpPr>
        <p:sp>
          <p:nvSpPr>
            <p:cNvPr id="5536" name="Google Shape;5536;p5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55"/>
          <p:cNvGrpSpPr/>
          <p:nvPr/>
        </p:nvGrpSpPr>
        <p:grpSpPr>
          <a:xfrm>
            <a:off x="2410248" y="1850269"/>
            <a:ext cx="698104" cy="698208"/>
            <a:chOff x="2565073" y="2075876"/>
            <a:chExt cx="672482" cy="672518"/>
          </a:xfrm>
        </p:grpSpPr>
        <p:sp>
          <p:nvSpPr>
            <p:cNvPr id="5539" name="Google Shape;5539;p5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55"/>
          <p:cNvGrpSpPr/>
          <p:nvPr/>
        </p:nvGrpSpPr>
        <p:grpSpPr>
          <a:xfrm>
            <a:off x="5633660" y="3534870"/>
            <a:ext cx="438354" cy="637329"/>
            <a:chOff x="1697726" y="3244179"/>
            <a:chExt cx="788124" cy="1146069"/>
          </a:xfrm>
        </p:grpSpPr>
        <p:sp>
          <p:nvSpPr>
            <p:cNvPr id="5546" name="Google Shape;5546;p5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8" name="Google Shape;5548;p55"/>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9" name="Google Shape;5549;p55"/>
          <p:cNvGrpSpPr/>
          <p:nvPr/>
        </p:nvGrpSpPr>
        <p:grpSpPr>
          <a:xfrm>
            <a:off x="7634874" y="1863232"/>
            <a:ext cx="799565" cy="670282"/>
            <a:chOff x="7617850" y="2063282"/>
            <a:chExt cx="799565" cy="670282"/>
          </a:xfrm>
        </p:grpSpPr>
        <p:cxnSp>
          <p:nvCxnSpPr>
            <p:cNvPr id="5550" name="Google Shape;5550;p5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51" name="Google Shape;5551;p5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52" name="Google Shape;5552;p5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53" name="Google Shape;5553;p5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54" name="Google Shape;5554;p5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555" name="Google Shape;5555;p5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556" name="Google Shape;5556;p55"/>
            <p:cNvGrpSpPr/>
            <p:nvPr/>
          </p:nvGrpSpPr>
          <p:grpSpPr>
            <a:xfrm>
              <a:off x="7734309" y="2063282"/>
              <a:ext cx="570957" cy="620095"/>
              <a:chOff x="7734309" y="2063282"/>
              <a:chExt cx="570957" cy="620095"/>
            </a:xfrm>
          </p:grpSpPr>
          <p:grpSp>
            <p:nvGrpSpPr>
              <p:cNvPr id="5557" name="Google Shape;5557;p55"/>
              <p:cNvGrpSpPr/>
              <p:nvPr/>
            </p:nvGrpSpPr>
            <p:grpSpPr>
              <a:xfrm>
                <a:off x="8031573" y="2063282"/>
                <a:ext cx="273693" cy="620095"/>
                <a:chOff x="8031573" y="2063282"/>
                <a:chExt cx="273693" cy="620095"/>
              </a:xfrm>
            </p:grpSpPr>
            <p:sp>
              <p:nvSpPr>
                <p:cNvPr id="5558" name="Google Shape;5558;p5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55"/>
              <p:cNvGrpSpPr/>
              <p:nvPr/>
            </p:nvGrpSpPr>
            <p:grpSpPr>
              <a:xfrm flipH="1">
                <a:off x="7734309" y="2063282"/>
                <a:ext cx="273693" cy="620095"/>
                <a:chOff x="8031573" y="2063282"/>
                <a:chExt cx="273693" cy="620095"/>
              </a:xfrm>
            </p:grpSpPr>
            <p:sp>
              <p:nvSpPr>
                <p:cNvPr id="5563" name="Google Shape;5563;p5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567" name="Google Shape;5567;p55"/>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9" name="Google Shape;5569;p55"/>
          <p:cNvGrpSpPr/>
          <p:nvPr/>
        </p:nvGrpSpPr>
        <p:grpSpPr>
          <a:xfrm>
            <a:off x="7821480" y="2716716"/>
            <a:ext cx="602567" cy="601884"/>
            <a:chOff x="1186975" y="238125"/>
            <a:chExt cx="5244275" cy="5238325"/>
          </a:xfrm>
        </p:grpSpPr>
        <p:sp>
          <p:nvSpPr>
            <p:cNvPr id="5570" name="Google Shape;5570;p5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4" name="Google Shape;5574;p55"/>
          <p:cNvGrpSpPr/>
          <p:nvPr/>
        </p:nvGrpSpPr>
        <p:grpSpPr>
          <a:xfrm>
            <a:off x="3264218" y="1856199"/>
            <a:ext cx="651848" cy="687338"/>
            <a:chOff x="3400515" y="2056248"/>
            <a:chExt cx="698134" cy="735987"/>
          </a:xfrm>
        </p:grpSpPr>
        <p:grpSp>
          <p:nvGrpSpPr>
            <p:cNvPr id="5575" name="Google Shape;5575;p55"/>
            <p:cNvGrpSpPr/>
            <p:nvPr/>
          </p:nvGrpSpPr>
          <p:grpSpPr>
            <a:xfrm>
              <a:off x="3400515" y="2283913"/>
              <a:ext cx="312919" cy="219900"/>
              <a:chOff x="3400515" y="2283913"/>
              <a:chExt cx="312919" cy="219900"/>
            </a:xfrm>
          </p:grpSpPr>
          <p:sp>
            <p:nvSpPr>
              <p:cNvPr id="5576" name="Google Shape;5576;p5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577" name="Google Shape;5577;p5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578" name="Google Shape;5578;p55"/>
            <p:cNvGrpSpPr/>
            <p:nvPr/>
          </p:nvGrpSpPr>
          <p:grpSpPr>
            <a:xfrm>
              <a:off x="3547823" y="2461089"/>
              <a:ext cx="219900" cy="331146"/>
              <a:chOff x="3547823" y="2461089"/>
              <a:chExt cx="219900" cy="331146"/>
            </a:xfrm>
          </p:grpSpPr>
          <p:sp>
            <p:nvSpPr>
              <p:cNvPr id="5579" name="Google Shape;5579;p5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580" name="Google Shape;5580;p5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581" name="Google Shape;5581;p55"/>
            <p:cNvGrpSpPr/>
            <p:nvPr/>
          </p:nvGrpSpPr>
          <p:grpSpPr>
            <a:xfrm>
              <a:off x="3734138" y="2461089"/>
              <a:ext cx="219900" cy="331146"/>
              <a:chOff x="3734138" y="2461089"/>
              <a:chExt cx="219900" cy="331146"/>
            </a:xfrm>
          </p:grpSpPr>
          <p:sp>
            <p:nvSpPr>
              <p:cNvPr id="5582" name="Google Shape;5582;p5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583" name="Google Shape;5583;p5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584" name="Google Shape;5584;p55"/>
            <p:cNvGrpSpPr/>
            <p:nvPr/>
          </p:nvGrpSpPr>
          <p:grpSpPr>
            <a:xfrm>
              <a:off x="3787560" y="2281742"/>
              <a:ext cx="311089" cy="219900"/>
              <a:chOff x="3787560" y="2281742"/>
              <a:chExt cx="311089" cy="219900"/>
            </a:xfrm>
          </p:grpSpPr>
          <p:sp>
            <p:nvSpPr>
              <p:cNvPr id="5585" name="Google Shape;5585;p5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586" name="Google Shape;5586;p5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587" name="Google Shape;5587;p55"/>
            <p:cNvGrpSpPr/>
            <p:nvPr/>
          </p:nvGrpSpPr>
          <p:grpSpPr>
            <a:xfrm>
              <a:off x="3637290" y="2056248"/>
              <a:ext cx="219900" cy="330736"/>
              <a:chOff x="3637290" y="2056248"/>
              <a:chExt cx="219900" cy="330736"/>
            </a:xfrm>
          </p:grpSpPr>
          <p:sp>
            <p:nvSpPr>
              <p:cNvPr id="5588" name="Google Shape;5588;p5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589" name="Google Shape;5589;p5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590" name="Google Shape;5590;p55"/>
          <p:cNvGrpSpPr/>
          <p:nvPr/>
        </p:nvGrpSpPr>
        <p:grpSpPr>
          <a:xfrm>
            <a:off x="2555923" y="2726206"/>
            <a:ext cx="1268144" cy="592394"/>
            <a:chOff x="238125" y="1188750"/>
            <a:chExt cx="7140450" cy="3335550"/>
          </a:xfrm>
        </p:grpSpPr>
        <p:sp>
          <p:nvSpPr>
            <p:cNvPr id="5591" name="Google Shape;5591;p5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55"/>
          <p:cNvGrpSpPr/>
          <p:nvPr/>
        </p:nvGrpSpPr>
        <p:grpSpPr>
          <a:xfrm>
            <a:off x="6663824" y="2728360"/>
            <a:ext cx="1053944" cy="590147"/>
            <a:chOff x="238125" y="1335475"/>
            <a:chExt cx="5418735" cy="3034175"/>
          </a:xfrm>
        </p:grpSpPr>
        <p:sp>
          <p:nvSpPr>
            <p:cNvPr id="5597" name="Google Shape;5597;p5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55"/>
          <p:cNvGrpSpPr/>
          <p:nvPr/>
        </p:nvGrpSpPr>
        <p:grpSpPr>
          <a:xfrm>
            <a:off x="4094633" y="3533260"/>
            <a:ext cx="1268207" cy="638939"/>
            <a:chOff x="3967651" y="3645904"/>
            <a:chExt cx="1479304" cy="745292"/>
          </a:xfrm>
        </p:grpSpPr>
        <p:grpSp>
          <p:nvGrpSpPr>
            <p:cNvPr id="5601" name="Google Shape;5601;p55"/>
            <p:cNvGrpSpPr/>
            <p:nvPr/>
          </p:nvGrpSpPr>
          <p:grpSpPr>
            <a:xfrm>
              <a:off x="3967651" y="4009026"/>
              <a:ext cx="1479304" cy="382170"/>
              <a:chOff x="3967651" y="4009026"/>
              <a:chExt cx="1479304" cy="382170"/>
            </a:xfrm>
          </p:grpSpPr>
          <p:grpSp>
            <p:nvGrpSpPr>
              <p:cNvPr id="5602" name="Google Shape;5602;p55"/>
              <p:cNvGrpSpPr/>
              <p:nvPr/>
            </p:nvGrpSpPr>
            <p:grpSpPr>
              <a:xfrm>
                <a:off x="4892216" y="4195630"/>
                <a:ext cx="554739" cy="195566"/>
                <a:chOff x="3604375" y="4892160"/>
                <a:chExt cx="1651500" cy="582215"/>
              </a:xfrm>
            </p:grpSpPr>
            <p:sp>
              <p:nvSpPr>
                <p:cNvPr id="5603" name="Google Shape;5603;p5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5" name="Google Shape;5605;p55"/>
              <p:cNvGrpSpPr/>
              <p:nvPr/>
            </p:nvGrpSpPr>
            <p:grpSpPr>
              <a:xfrm>
                <a:off x="3967651" y="4146303"/>
                <a:ext cx="579402" cy="244893"/>
                <a:chOff x="851875" y="4745310"/>
                <a:chExt cx="1724925" cy="729065"/>
              </a:xfrm>
            </p:grpSpPr>
            <p:sp>
              <p:nvSpPr>
                <p:cNvPr id="5606" name="Google Shape;5606;p5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55"/>
              <p:cNvGrpSpPr/>
              <p:nvPr/>
            </p:nvGrpSpPr>
            <p:grpSpPr>
              <a:xfrm>
                <a:off x="4460753" y="4009026"/>
                <a:ext cx="493110" cy="382170"/>
                <a:chOff x="2319875" y="4336625"/>
                <a:chExt cx="1468025" cy="1137750"/>
              </a:xfrm>
            </p:grpSpPr>
            <p:sp>
              <p:nvSpPr>
                <p:cNvPr id="5609" name="Google Shape;5609;p5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11" name="Google Shape;5611;p55"/>
            <p:cNvGrpSpPr/>
            <p:nvPr/>
          </p:nvGrpSpPr>
          <p:grpSpPr>
            <a:xfrm>
              <a:off x="4479443" y="3645904"/>
              <a:ext cx="455965" cy="388789"/>
              <a:chOff x="2957425" y="238100"/>
              <a:chExt cx="1910200" cy="1628775"/>
            </a:xfrm>
          </p:grpSpPr>
          <p:sp>
            <p:nvSpPr>
              <p:cNvPr id="5612" name="Google Shape;5612;p5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2" name="Google Shape;5622;p55"/>
          <p:cNvGrpSpPr/>
          <p:nvPr/>
        </p:nvGrpSpPr>
        <p:grpSpPr>
          <a:xfrm>
            <a:off x="2480746" y="3534460"/>
            <a:ext cx="1243128" cy="637739"/>
            <a:chOff x="2496310" y="3693351"/>
            <a:chExt cx="1342906" cy="688926"/>
          </a:xfrm>
        </p:grpSpPr>
        <p:grpSp>
          <p:nvGrpSpPr>
            <p:cNvPr id="5623" name="Google Shape;5623;p55"/>
            <p:cNvGrpSpPr/>
            <p:nvPr/>
          </p:nvGrpSpPr>
          <p:grpSpPr>
            <a:xfrm>
              <a:off x="2496310" y="3693351"/>
              <a:ext cx="1342906" cy="688875"/>
              <a:chOff x="2496310" y="3693351"/>
              <a:chExt cx="1342906" cy="688875"/>
            </a:xfrm>
          </p:grpSpPr>
          <p:sp>
            <p:nvSpPr>
              <p:cNvPr id="5624" name="Google Shape;5624;p5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30" name="Google Shape;5630;p55"/>
              <p:cNvCxnSpPr>
                <a:stCxn id="562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631" name="Google Shape;5631;p55"/>
              <p:cNvCxnSpPr>
                <a:stCxn id="562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632" name="Google Shape;5632;p55"/>
              <p:cNvCxnSpPr>
                <a:stCxn id="562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633" name="Google Shape;5633;p55"/>
              <p:cNvCxnSpPr>
                <a:stCxn id="562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634" name="Google Shape;5634;p55"/>
              <p:cNvCxnSpPr>
                <a:stCxn id="562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635" name="Google Shape;5635;p55"/>
            <p:cNvGrpSpPr/>
            <p:nvPr/>
          </p:nvGrpSpPr>
          <p:grpSpPr>
            <a:xfrm>
              <a:off x="2675275" y="3930557"/>
              <a:ext cx="1003306" cy="451719"/>
              <a:chOff x="2675275" y="4174282"/>
              <a:chExt cx="1003306" cy="451719"/>
            </a:xfrm>
          </p:grpSpPr>
          <p:sp>
            <p:nvSpPr>
              <p:cNvPr id="5636" name="Google Shape;5636;p5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39" name="Google Shape;5639;p55"/>
          <p:cNvGrpSpPr/>
          <p:nvPr/>
        </p:nvGrpSpPr>
        <p:grpSpPr>
          <a:xfrm>
            <a:off x="1654417" y="971307"/>
            <a:ext cx="574511" cy="874709"/>
            <a:chOff x="1715404" y="1112080"/>
            <a:chExt cx="642270" cy="977984"/>
          </a:xfrm>
        </p:grpSpPr>
        <p:grpSp>
          <p:nvGrpSpPr>
            <p:cNvPr id="5640" name="Google Shape;5640;p55"/>
            <p:cNvGrpSpPr/>
            <p:nvPr/>
          </p:nvGrpSpPr>
          <p:grpSpPr>
            <a:xfrm>
              <a:off x="1715404" y="1112080"/>
              <a:ext cx="642270" cy="977984"/>
              <a:chOff x="1715404" y="1112080"/>
              <a:chExt cx="642270" cy="977984"/>
            </a:xfrm>
          </p:grpSpPr>
          <p:sp>
            <p:nvSpPr>
              <p:cNvPr id="5641" name="Google Shape;5641;p5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55"/>
            <p:cNvGrpSpPr/>
            <p:nvPr/>
          </p:nvGrpSpPr>
          <p:grpSpPr>
            <a:xfrm>
              <a:off x="1768927" y="1165603"/>
              <a:ext cx="535225" cy="851367"/>
              <a:chOff x="1768927" y="1165603"/>
              <a:chExt cx="535225" cy="851367"/>
            </a:xfrm>
          </p:grpSpPr>
          <p:sp>
            <p:nvSpPr>
              <p:cNvPr id="5644" name="Google Shape;5644;p5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55"/>
            <p:cNvGrpSpPr/>
            <p:nvPr/>
          </p:nvGrpSpPr>
          <p:grpSpPr>
            <a:xfrm>
              <a:off x="1822449" y="1219125"/>
              <a:ext cx="428180" cy="718859"/>
              <a:chOff x="1822449" y="1219125"/>
              <a:chExt cx="428180" cy="718859"/>
            </a:xfrm>
          </p:grpSpPr>
          <p:sp>
            <p:nvSpPr>
              <p:cNvPr id="5647" name="Google Shape;5647;p5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55"/>
            <p:cNvGrpSpPr/>
            <p:nvPr/>
          </p:nvGrpSpPr>
          <p:grpSpPr>
            <a:xfrm>
              <a:off x="1875972" y="1272648"/>
              <a:ext cx="321135" cy="586939"/>
              <a:chOff x="1875972" y="1272648"/>
              <a:chExt cx="321135" cy="586939"/>
            </a:xfrm>
          </p:grpSpPr>
          <p:sp>
            <p:nvSpPr>
              <p:cNvPr id="5650" name="Google Shape;5650;p5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2" name="Google Shape;5652;p55"/>
          <p:cNvGrpSpPr/>
          <p:nvPr/>
        </p:nvGrpSpPr>
        <p:grpSpPr>
          <a:xfrm>
            <a:off x="7761578" y="3528028"/>
            <a:ext cx="293855" cy="644170"/>
            <a:chOff x="241025" y="3151575"/>
            <a:chExt cx="293855" cy="644170"/>
          </a:xfrm>
        </p:grpSpPr>
        <p:sp>
          <p:nvSpPr>
            <p:cNvPr id="5653" name="Google Shape;5653;p5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55"/>
          <p:cNvGrpSpPr/>
          <p:nvPr/>
        </p:nvGrpSpPr>
        <p:grpSpPr>
          <a:xfrm>
            <a:off x="709562" y="2728028"/>
            <a:ext cx="1779649" cy="591620"/>
            <a:chOff x="246070" y="1983375"/>
            <a:chExt cx="1855347" cy="616849"/>
          </a:xfrm>
        </p:grpSpPr>
        <p:sp>
          <p:nvSpPr>
            <p:cNvPr id="5656" name="Google Shape;5656;p5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55"/>
          <p:cNvGrpSpPr/>
          <p:nvPr/>
        </p:nvGrpSpPr>
        <p:grpSpPr>
          <a:xfrm>
            <a:off x="2320428" y="971307"/>
            <a:ext cx="711055" cy="745993"/>
            <a:chOff x="2496269" y="1171698"/>
            <a:chExt cx="761953" cy="799392"/>
          </a:xfrm>
        </p:grpSpPr>
        <p:grpSp>
          <p:nvGrpSpPr>
            <p:cNvPr id="5666" name="Google Shape;5666;p55"/>
            <p:cNvGrpSpPr/>
            <p:nvPr/>
          </p:nvGrpSpPr>
          <p:grpSpPr>
            <a:xfrm>
              <a:off x="2496269" y="1171698"/>
              <a:ext cx="761953" cy="723022"/>
              <a:chOff x="2496269" y="1171698"/>
              <a:chExt cx="761953" cy="723022"/>
            </a:xfrm>
          </p:grpSpPr>
          <p:sp>
            <p:nvSpPr>
              <p:cNvPr id="5667" name="Google Shape;5667;p5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9" name="Google Shape;5669;p55"/>
              <p:cNvGrpSpPr/>
              <p:nvPr/>
            </p:nvGrpSpPr>
            <p:grpSpPr>
              <a:xfrm>
                <a:off x="2496269" y="1171698"/>
                <a:ext cx="761953" cy="723022"/>
                <a:chOff x="2496269" y="1120652"/>
                <a:chExt cx="761953" cy="723022"/>
              </a:xfrm>
            </p:grpSpPr>
            <p:grpSp>
              <p:nvGrpSpPr>
                <p:cNvPr id="5670" name="Google Shape;5670;p55"/>
                <p:cNvGrpSpPr/>
                <p:nvPr/>
              </p:nvGrpSpPr>
              <p:grpSpPr>
                <a:xfrm>
                  <a:off x="2496269" y="1120652"/>
                  <a:ext cx="761953" cy="723022"/>
                  <a:chOff x="2496269" y="1120652"/>
                  <a:chExt cx="761953" cy="723022"/>
                </a:xfrm>
              </p:grpSpPr>
              <p:grpSp>
                <p:nvGrpSpPr>
                  <p:cNvPr id="5671" name="Google Shape;5671;p55"/>
                  <p:cNvGrpSpPr/>
                  <p:nvPr/>
                </p:nvGrpSpPr>
                <p:grpSpPr>
                  <a:xfrm>
                    <a:off x="2496269" y="1304589"/>
                    <a:ext cx="407089" cy="305057"/>
                    <a:chOff x="2496269" y="1304589"/>
                    <a:chExt cx="407089" cy="305057"/>
                  </a:xfrm>
                </p:grpSpPr>
                <p:sp>
                  <p:nvSpPr>
                    <p:cNvPr id="5672" name="Google Shape;5672;p5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55"/>
                  <p:cNvGrpSpPr/>
                  <p:nvPr/>
                </p:nvGrpSpPr>
                <p:grpSpPr>
                  <a:xfrm>
                    <a:off x="2586468" y="1493376"/>
                    <a:ext cx="358850" cy="349656"/>
                    <a:chOff x="2586468" y="1493376"/>
                    <a:chExt cx="358850" cy="349656"/>
                  </a:xfrm>
                </p:grpSpPr>
                <p:sp>
                  <p:nvSpPr>
                    <p:cNvPr id="5675" name="Google Shape;5675;p5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55"/>
                  <p:cNvGrpSpPr/>
                  <p:nvPr/>
                </p:nvGrpSpPr>
                <p:grpSpPr>
                  <a:xfrm>
                    <a:off x="2807939" y="1494024"/>
                    <a:ext cx="358857" cy="349650"/>
                    <a:chOff x="2807939" y="1494024"/>
                    <a:chExt cx="358857" cy="349650"/>
                  </a:xfrm>
                </p:grpSpPr>
                <p:sp>
                  <p:nvSpPr>
                    <p:cNvPr id="5678" name="Google Shape;5678;p5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0" name="Google Shape;5680;p55"/>
                  <p:cNvGrpSpPr/>
                  <p:nvPr/>
                </p:nvGrpSpPr>
                <p:grpSpPr>
                  <a:xfrm>
                    <a:off x="2851133" y="1305635"/>
                    <a:ext cx="407089" cy="305057"/>
                    <a:chOff x="2851133" y="1305635"/>
                    <a:chExt cx="407089" cy="305057"/>
                  </a:xfrm>
                </p:grpSpPr>
                <p:sp>
                  <p:nvSpPr>
                    <p:cNvPr id="5681" name="Google Shape;5681;p5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55"/>
                  <p:cNvGrpSpPr/>
                  <p:nvPr/>
                </p:nvGrpSpPr>
                <p:grpSpPr>
                  <a:xfrm>
                    <a:off x="2727495" y="1120652"/>
                    <a:ext cx="300271" cy="396358"/>
                    <a:chOff x="2727495" y="1120652"/>
                    <a:chExt cx="300271" cy="396358"/>
                  </a:xfrm>
                </p:grpSpPr>
                <p:sp>
                  <p:nvSpPr>
                    <p:cNvPr id="5684" name="Google Shape;5684;p5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6" name="Google Shape;5686;p55"/>
                <p:cNvGrpSpPr/>
                <p:nvPr/>
              </p:nvGrpSpPr>
              <p:grpSpPr>
                <a:xfrm>
                  <a:off x="2722305" y="1350460"/>
                  <a:ext cx="308357" cy="308344"/>
                  <a:chOff x="2722305" y="1350460"/>
                  <a:chExt cx="308357" cy="308344"/>
                </a:xfrm>
              </p:grpSpPr>
              <p:sp>
                <p:nvSpPr>
                  <p:cNvPr id="5687" name="Google Shape;5687;p5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8" name="Google Shape;5688;p55"/>
                  <p:cNvGrpSpPr/>
                  <p:nvPr/>
                </p:nvGrpSpPr>
                <p:grpSpPr>
                  <a:xfrm>
                    <a:off x="2725064" y="1364529"/>
                    <a:ext cx="297954" cy="280182"/>
                    <a:chOff x="2725064" y="1364529"/>
                    <a:chExt cx="297954" cy="280182"/>
                  </a:xfrm>
                </p:grpSpPr>
                <p:sp>
                  <p:nvSpPr>
                    <p:cNvPr id="5689" name="Google Shape;5689;p5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694" name="Google Shape;5694;p5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9" name="Google Shape;5699;p55"/>
          <p:cNvGrpSpPr/>
          <p:nvPr/>
        </p:nvGrpSpPr>
        <p:grpSpPr>
          <a:xfrm>
            <a:off x="3909129" y="2727412"/>
            <a:ext cx="1569144" cy="591015"/>
            <a:chOff x="3820100" y="3023049"/>
            <a:chExt cx="1303926" cy="491162"/>
          </a:xfrm>
        </p:grpSpPr>
        <p:grpSp>
          <p:nvGrpSpPr>
            <p:cNvPr id="5700" name="Google Shape;5700;p55"/>
            <p:cNvGrpSpPr/>
            <p:nvPr/>
          </p:nvGrpSpPr>
          <p:grpSpPr>
            <a:xfrm>
              <a:off x="3820100" y="3023072"/>
              <a:ext cx="1303926" cy="491139"/>
              <a:chOff x="3820100" y="3023072"/>
              <a:chExt cx="1303926" cy="491139"/>
            </a:xfrm>
          </p:grpSpPr>
          <p:sp>
            <p:nvSpPr>
              <p:cNvPr id="5701" name="Google Shape;5701;p5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55"/>
            <p:cNvGrpSpPr/>
            <p:nvPr/>
          </p:nvGrpSpPr>
          <p:grpSpPr>
            <a:xfrm>
              <a:off x="4132439" y="3023645"/>
              <a:ext cx="393633" cy="177096"/>
              <a:chOff x="4132439" y="3023645"/>
              <a:chExt cx="393633" cy="177096"/>
            </a:xfrm>
          </p:grpSpPr>
          <p:sp>
            <p:nvSpPr>
              <p:cNvPr id="5704" name="Google Shape;5704;p5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6" name="Google Shape;5706;p55"/>
            <p:cNvGrpSpPr/>
            <p:nvPr/>
          </p:nvGrpSpPr>
          <p:grpSpPr>
            <a:xfrm>
              <a:off x="3921811" y="3023049"/>
              <a:ext cx="1002397" cy="388943"/>
              <a:chOff x="3921811" y="3023049"/>
              <a:chExt cx="1002397" cy="388943"/>
            </a:xfrm>
          </p:grpSpPr>
          <p:sp>
            <p:nvSpPr>
              <p:cNvPr id="5707" name="Google Shape;5707;p5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9" name="Google Shape;5709;p55"/>
            <p:cNvGrpSpPr/>
            <p:nvPr/>
          </p:nvGrpSpPr>
          <p:grpSpPr>
            <a:xfrm>
              <a:off x="4023645" y="3023049"/>
              <a:ext cx="683032" cy="286722"/>
              <a:chOff x="4023645" y="3023049"/>
              <a:chExt cx="683032" cy="286722"/>
            </a:xfrm>
          </p:grpSpPr>
          <p:sp>
            <p:nvSpPr>
              <p:cNvPr id="5710" name="Google Shape;5710;p5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12" name="Google Shape;5712;p55"/>
          <p:cNvGrpSpPr/>
          <p:nvPr/>
        </p:nvGrpSpPr>
        <p:grpSpPr>
          <a:xfrm>
            <a:off x="1541251" y="1854258"/>
            <a:ext cx="713522" cy="688025"/>
            <a:chOff x="1706078" y="2092648"/>
            <a:chExt cx="660913" cy="637296"/>
          </a:xfrm>
        </p:grpSpPr>
        <p:sp>
          <p:nvSpPr>
            <p:cNvPr id="5713" name="Google Shape;5713;p5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4" name="Google Shape;5714;p55"/>
            <p:cNvGrpSpPr/>
            <p:nvPr/>
          </p:nvGrpSpPr>
          <p:grpSpPr>
            <a:xfrm>
              <a:off x="1706078" y="2092648"/>
              <a:ext cx="660913" cy="575241"/>
              <a:chOff x="1706078" y="2092648"/>
              <a:chExt cx="660913" cy="575241"/>
            </a:xfrm>
          </p:grpSpPr>
          <p:sp>
            <p:nvSpPr>
              <p:cNvPr id="5715" name="Google Shape;5715;p5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18" name="Google Shape;5718;p55"/>
          <p:cNvGrpSpPr/>
          <p:nvPr/>
        </p:nvGrpSpPr>
        <p:grpSpPr>
          <a:xfrm>
            <a:off x="6303109" y="971806"/>
            <a:ext cx="1317459" cy="684168"/>
            <a:chOff x="238125" y="999450"/>
            <a:chExt cx="7140700" cy="3708225"/>
          </a:xfrm>
        </p:grpSpPr>
        <p:sp>
          <p:nvSpPr>
            <p:cNvPr id="5719" name="Google Shape;5719;p5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1" name="Shape 5731"/>
        <p:cNvGrpSpPr/>
        <p:nvPr/>
      </p:nvGrpSpPr>
      <p:grpSpPr>
        <a:xfrm>
          <a:off x="0" y="0"/>
          <a:ext cx="0" cy="0"/>
          <a:chOff x="0" y="0"/>
          <a:chExt cx="0" cy="0"/>
        </a:xfrm>
      </p:grpSpPr>
      <p:grpSp>
        <p:nvGrpSpPr>
          <p:cNvPr id="5732" name="Google Shape;5732;p56"/>
          <p:cNvGrpSpPr/>
          <p:nvPr/>
        </p:nvGrpSpPr>
        <p:grpSpPr>
          <a:xfrm>
            <a:off x="717027" y="967622"/>
            <a:ext cx="1636117" cy="1526144"/>
            <a:chOff x="729238" y="1179665"/>
            <a:chExt cx="1636117" cy="1526144"/>
          </a:xfrm>
        </p:grpSpPr>
        <p:grpSp>
          <p:nvGrpSpPr>
            <p:cNvPr id="5733" name="Google Shape;5733;p56"/>
            <p:cNvGrpSpPr/>
            <p:nvPr/>
          </p:nvGrpSpPr>
          <p:grpSpPr>
            <a:xfrm>
              <a:off x="729238" y="1179665"/>
              <a:ext cx="80700" cy="1526144"/>
              <a:chOff x="729238" y="1179665"/>
              <a:chExt cx="80700" cy="1526144"/>
            </a:xfrm>
          </p:grpSpPr>
          <p:sp>
            <p:nvSpPr>
              <p:cNvPr id="5734" name="Google Shape;5734;p5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56"/>
            <p:cNvGrpSpPr/>
            <p:nvPr/>
          </p:nvGrpSpPr>
          <p:grpSpPr>
            <a:xfrm>
              <a:off x="903098" y="1179665"/>
              <a:ext cx="80700" cy="1526144"/>
              <a:chOff x="903098" y="1179665"/>
              <a:chExt cx="80700" cy="1526144"/>
            </a:xfrm>
          </p:grpSpPr>
          <p:sp>
            <p:nvSpPr>
              <p:cNvPr id="5745" name="Google Shape;5745;p5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56"/>
            <p:cNvGrpSpPr/>
            <p:nvPr/>
          </p:nvGrpSpPr>
          <p:grpSpPr>
            <a:xfrm>
              <a:off x="1076958" y="1179665"/>
              <a:ext cx="80700" cy="1526144"/>
              <a:chOff x="1076958" y="1179665"/>
              <a:chExt cx="80700" cy="1526144"/>
            </a:xfrm>
          </p:grpSpPr>
          <p:sp>
            <p:nvSpPr>
              <p:cNvPr id="5756" name="Google Shape;5756;p5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56"/>
            <p:cNvGrpSpPr/>
            <p:nvPr/>
          </p:nvGrpSpPr>
          <p:grpSpPr>
            <a:xfrm>
              <a:off x="1247707" y="1179665"/>
              <a:ext cx="80700" cy="1526144"/>
              <a:chOff x="1247707" y="1179665"/>
              <a:chExt cx="80700" cy="1526144"/>
            </a:xfrm>
          </p:grpSpPr>
          <p:sp>
            <p:nvSpPr>
              <p:cNvPr id="5767" name="Google Shape;5767;p5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56"/>
            <p:cNvGrpSpPr/>
            <p:nvPr/>
          </p:nvGrpSpPr>
          <p:grpSpPr>
            <a:xfrm>
              <a:off x="1421567" y="1179665"/>
              <a:ext cx="80700" cy="1526144"/>
              <a:chOff x="1421567" y="1179665"/>
              <a:chExt cx="80700" cy="1526144"/>
            </a:xfrm>
          </p:grpSpPr>
          <p:sp>
            <p:nvSpPr>
              <p:cNvPr id="5778" name="Google Shape;5778;p5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56"/>
            <p:cNvGrpSpPr/>
            <p:nvPr/>
          </p:nvGrpSpPr>
          <p:grpSpPr>
            <a:xfrm>
              <a:off x="1592327" y="1179665"/>
              <a:ext cx="80700" cy="1526144"/>
              <a:chOff x="1592327" y="1179665"/>
              <a:chExt cx="80700" cy="1526144"/>
            </a:xfrm>
          </p:grpSpPr>
          <p:sp>
            <p:nvSpPr>
              <p:cNvPr id="5789" name="Google Shape;5789;p5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56"/>
            <p:cNvGrpSpPr/>
            <p:nvPr/>
          </p:nvGrpSpPr>
          <p:grpSpPr>
            <a:xfrm>
              <a:off x="1766187" y="1179665"/>
              <a:ext cx="80700" cy="1526144"/>
              <a:chOff x="1766187" y="1179665"/>
              <a:chExt cx="80700" cy="1526144"/>
            </a:xfrm>
          </p:grpSpPr>
          <p:sp>
            <p:nvSpPr>
              <p:cNvPr id="5800" name="Google Shape;5800;p5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56"/>
            <p:cNvGrpSpPr/>
            <p:nvPr/>
          </p:nvGrpSpPr>
          <p:grpSpPr>
            <a:xfrm>
              <a:off x="1936935" y="1179665"/>
              <a:ext cx="80700" cy="1526144"/>
              <a:chOff x="1936935" y="1179665"/>
              <a:chExt cx="80700" cy="1526144"/>
            </a:xfrm>
          </p:grpSpPr>
          <p:sp>
            <p:nvSpPr>
              <p:cNvPr id="5811" name="Google Shape;5811;p5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56"/>
            <p:cNvGrpSpPr/>
            <p:nvPr/>
          </p:nvGrpSpPr>
          <p:grpSpPr>
            <a:xfrm>
              <a:off x="2110795" y="1179665"/>
              <a:ext cx="80700" cy="1526144"/>
              <a:chOff x="2110795" y="1179665"/>
              <a:chExt cx="80700" cy="1526144"/>
            </a:xfrm>
          </p:grpSpPr>
          <p:sp>
            <p:nvSpPr>
              <p:cNvPr id="5822" name="Google Shape;5822;p5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56"/>
            <p:cNvGrpSpPr/>
            <p:nvPr/>
          </p:nvGrpSpPr>
          <p:grpSpPr>
            <a:xfrm>
              <a:off x="2284655" y="1179665"/>
              <a:ext cx="80700" cy="1526144"/>
              <a:chOff x="2284655" y="1179665"/>
              <a:chExt cx="80700" cy="1526144"/>
            </a:xfrm>
          </p:grpSpPr>
          <p:sp>
            <p:nvSpPr>
              <p:cNvPr id="5833" name="Google Shape;5833;p5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43" name="Google Shape;5843;p56"/>
          <p:cNvGrpSpPr/>
          <p:nvPr/>
        </p:nvGrpSpPr>
        <p:grpSpPr>
          <a:xfrm>
            <a:off x="2611693" y="986760"/>
            <a:ext cx="1364248" cy="1102133"/>
            <a:chOff x="2623904" y="1198803"/>
            <a:chExt cx="1364248" cy="1102133"/>
          </a:xfrm>
        </p:grpSpPr>
        <p:grpSp>
          <p:nvGrpSpPr>
            <p:cNvPr id="5844" name="Google Shape;5844;p56"/>
            <p:cNvGrpSpPr/>
            <p:nvPr/>
          </p:nvGrpSpPr>
          <p:grpSpPr>
            <a:xfrm>
              <a:off x="2623907" y="1198803"/>
              <a:ext cx="1364245" cy="273000"/>
              <a:chOff x="2623907" y="1198803"/>
              <a:chExt cx="1364245" cy="273000"/>
            </a:xfrm>
          </p:grpSpPr>
          <p:sp>
            <p:nvSpPr>
              <p:cNvPr id="5845" name="Google Shape;5845;p5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56"/>
            <p:cNvGrpSpPr/>
            <p:nvPr/>
          </p:nvGrpSpPr>
          <p:grpSpPr>
            <a:xfrm>
              <a:off x="2623904" y="1476964"/>
              <a:ext cx="1364245" cy="273000"/>
              <a:chOff x="2623904" y="1476964"/>
              <a:chExt cx="1364245" cy="273000"/>
            </a:xfrm>
          </p:grpSpPr>
          <p:sp>
            <p:nvSpPr>
              <p:cNvPr id="5851" name="Google Shape;5851;p5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56"/>
            <p:cNvGrpSpPr/>
            <p:nvPr/>
          </p:nvGrpSpPr>
          <p:grpSpPr>
            <a:xfrm>
              <a:off x="2623907" y="1749775"/>
              <a:ext cx="1364245" cy="273000"/>
              <a:chOff x="2623907" y="1749775"/>
              <a:chExt cx="1364245" cy="273000"/>
            </a:xfrm>
          </p:grpSpPr>
          <p:sp>
            <p:nvSpPr>
              <p:cNvPr id="5857" name="Google Shape;5857;p5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56"/>
            <p:cNvGrpSpPr/>
            <p:nvPr/>
          </p:nvGrpSpPr>
          <p:grpSpPr>
            <a:xfrm>
              <a:off x="2623904" y="2027936"/>
              <a:ext cx="1364245" cy="273000"/>
              <a:chOff x="2623904" y="2027936"/>
              <a:chExt cx="1364245" cy="273000"/>
            </a:xfrm>
          </p:grpSpPr>
          <p:sp>
            <p:nvSpPr>
              <p:cNvPr id="5863" name="Google Shape;5863;p5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68" name="Google Shape;5868;p56"/>
          <p:cNvGrpSpPr/>
          <p:nvPr/>
        </p:nvGrpSpPr>
        <p:grpSpPr>
          <a:xfrm>
            <a:off x="2601154" y="2445833"/>
            <a:ext cx="1387541" cy="159124"/>
            <a:chOff x="3200660" y="2180272"/>
            <a:chExt cx="2563824" cy="378237"/>
          </a:xfrm>
        </p:grpSpPr>
        <p:sp>
          <p:nvSpPr>
            <p:cNvPr id="5869" name="Google Shape;5869;p5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56"/>
          <p:cNvGrpSpPr/>
          <p:nvPr/>
        </p:nvGrpSpPr>
        <p:grpSpPr>
          <a:xfrm>
            <a:off x="2597679" y="2723597"/>
            <a:ext cx="1390502" cy="159625"/>
            <a:chOff x="3530150" y="2790075"/>
            <a:chExt cx="1962600" cy="225300"/>
          </a:xfrm>
        </p:grpSpPr>
        <p:sp>
          <p:nvSpPr>
            <p:cNvPr id="5888" name="Google Shape;5888;p5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56"/>
          <p:cNvGrpSpPr/>
          <p:nvPr/>
        </p:nvGrpSpPr>
        <p:grpSpPr>
          <a:xfrm>
            <a:off x="2597736" y="3001862"/>
            <a:ext cx="1411629" cy="154175"/>
            <a:chOff x="3558802" y="4011244"/>
            <a:chExt cx="1866000" cy="111600"/>
          </a:xfrm>
        </p:grpSpPr>
        <p:sp>
          <p:nvSpPr>
            <p:cNvPr id="5891" name="Google Shape;5891;p5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3" name="Google Shape;5893;p56"/>
          <p:cNvGrpSpPr/>
          <p:nvPr/>
        </p:nvGrpSpPr>
        <p:grpSpPr>
          <a:xfrm>
            <a:off x="2598024" y="2207432"/>
            <a:ext cx="1383503" cy="119761"/>
            <a:chOff x="3465975" y="2270258"/>
            <a:chExt cx="1986364" cy="171947"/>
          </a:xfrm>
        </p:grpSpPr>
        <p:sp>
          <p:nvSpPr>
            <p:cNvPr id="5894" name="Google Shape;5894;p5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56"/>
          <p:cNvGrpSpPr/>
          <p:nvPr/>
        </p:nvGrpSpPr>
        <p:grpSpPr>
          <a:xfrm>
            <a:off x="2609031" y="3571205"/>
            <a:ext cx="1369531" cy="195460"/>
            <a:chOff x="723300" y="4253549"/>
            <a:chExt cx="2276482" cy="324900"/>
          </a:xfrm>
        </p:grpSpPr>
        <p:sp>
          <p:nvSpPr>
            <p:cNvPr id="5903" name="Google Shape;5903;p5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56"/>
          <p:cNvGrpSpPr/>
          <p:nvPr/>
        </p:nvGrpSpPr>
        <p:grpSpPr>
          <a:xfrm>
            <a:off x="2598592" y="3272446"/>
            <a:ext cx="1389066" cy="180119"/>
            <a:chOff x="705948" y="3788465"/>
            <a:chExt cx="2308953" cy="299400"/>
          </a:xfrm>
        </p:grpSpPr>
        <p:sp>
          <p:nvSpPr>
            <p:cNvPr id="5909" name="Google Shape;5909;p5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56"/>
          <p:cNvGrpSpPr/>
          <p:nvPr/>
        </p:nvGrpSpPr>
        <p:grpSpPr>
          <a:xfrm>
            <a:off x="4195583" y="1876400"/>
            <a:ext cx="1433821" cy="191501"/>
            <a:chOff x="4273350" y="2088443"/>
            <a:chExt cx="1433821" cy="191501"/>
          </a:xfrm>
        </p:grpSpPr>
        <p:grpSp>
          <p:nvGrpSpPr>
            <p:cNvPr id="5915" name="Google Shape;5915;p56"/>
            <p:cNvGrpSpPr/>
            <p:nvPr/>
          </p:nvGrpSpPr>
          <p:grpSpPr>
            <a:xfrm>
              <a:off x="4273350" y="2088443"/>
              <a:ext cx="1433821" cy="0"/>
              <a:chOff x="5224975" y="2962250"/>
              <a:chExt cx="1544400" cy="0"/>
            </a:xfrm>
          </p:grpSpPr>
          <p:cxnSp>
            <p:nvCxnSpPr>
              <p:cNvPr id="5916" name="Google Shape;5916;p5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917" name="Google Shape;5917;p5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918" name="Google Shape;5918;p56"/>
            <p:cNvGrpSpPr/>
            <p:nvPr/>
          </p:nvGrpSpPr>
          <p:grpSpPr>
            <a:xfrm>
              <a:off x="4273350" y="2279944"/>
              <a:ext cx="1433821" cy="0"/>
              <a:chOff x="5224975" y="2962250"/>
              <a:chExt cx="1544400" cy="0"/>
            </a:xfrm>
          </p:grpSpPr>
          <p:cxnSp>
            <p:nvCxnSpPr>
              <p:cNvPr id="5919" name="Google Shape;5919;p5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920" name="Google Shape;5920;p5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921" name="Google Shape;5921;p56"/>
          <p:cNvGrpSpPr/>
          <p:nvPr/>
        </p:nvGrpSpPr>
        <p:grpSpPr>
          <a:xfrm>
            <a:off x="2646529" y="3885304"/>
            <a:ext cx="1304609" cy="294074"/>
            <a:chOff x="2658741" y="4097347"/>
            <a:chExt cx="1304609" cy="294074"/>
          </a:xfrm>
        </p:grpSpPr>
        <p:grpSp>
          <p:nvGrpSpPr>
            <p:cNvPr id="5922" name="Google Shape;5922;p56"/>
            <p:cNvGrpSpPr/>
            <p:nvPr/>
          </p:nvGrpSpPr>
          <p:grpSpPr>
            <a:xfrm>
              <a:off x="2658741" y="4097347"/>
              <a:ext cx="118572" cy="294074"/>
              <a:chOff x="3343310" y="4475555"/>
              <a:chExt cx="127717" cy="316753"/>
            </a:xfrm>
          </p:grpSpPr>
          <p:sp>
            <p:nvSpPr>
              <p:cNvPr id="5923" name="Google Shape;5923;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5" name="Google Shape;5925;p56"/>
            <p:cNvGrpSpPr/>
            <p:nvPr/>
          </p:nvGrpSpPr>
          <p:grpSpPr>
            <a:xfrm>
              <a:off x="3815519" y="4098388"/>
              <a:ext cx="147831" cy="291991"/>
              <a:chOff x="3527539" y="4476677"/>
              <a:chExt cx="159232" cy="314510"/>
            </a:xfrm>
          </p:grpSpPr>
          <p:sp>
            <p:nvSpPr>
              <p:cNvPr id="5926" name="Google Shape;5926;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56"/>
            <p:cNvGrpSpPr/>
            <p:nvPr/>
          </p:nvGrpSpPr>
          <p:grpSpPr>
            <a:xfrm>
              <a:off x="3511696" y="4098388"/>
              <a:ext cx="147831" cy="291991"/>
              <a:chOff x="3527539" y="4476677"/>
              <a:chExt cx="159232" cy="314510"/>
            </a:xfrm>
          </p:grpSpPr>
          <p:sp>
            <p:nvSpPr>
              <p:cNvPr id="5929" name="Google Shape;5929;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56"/>
            <p:cNvGrpSpPr/>
            <p:nvPr/>
          </p:nvGrpSpPr>
          <p:grpSpPr>
            <a:xfrm>
              <a:off x="3207874" y="4098388"/>
              <a:ext cx="147831" cy="291991"/>
              <a:chOff x="3527539" y="4476677"/>
              <a:chExt cx="159232" cy="314510"/>
            </a:xfrm>
          </p:grpSpPr>
          <p:sp>
            <p:nvSpPr>
              <p:cNvPr id="5932" name="Google Shape;5932;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56"/>
            <p:cNvGrpSpPr/>
            <p:nvPr/>
          </p:nvGrpSpPr>
          <p:grpSpPr>
            <a:xfrm>
              <a:off x="2933305" y="4097347"/>
              <a:ext cx="118572" cy="294074"/>
              <a:chOff x="3343310" y="4475555"/>
              <a:chExt cx="127717" cy="316753"/>
            </a:xfrm>
          </p:grpSpPr>
          <p:sp>
            <p:nvSpPr>
              <p:cNvPr id="5935" name="Google Shape;5935;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7" name="Google Shape;5937;p56"/>
          <p:cNvGrpSpPr/>
          <p:nvPr/>
        </p:nvGrpSpPr>
        <p:grpSpPr>
          <a:xfrm>
            <a:off x="4197138" y="963998"/>
            <a:ext cx="1430711" cy="751237"/>
            <a:chOff x="5159450" y="1919950"/>
            <a:chExt cx="1541050" cy="862500"/>
          </a:xfrm>
        </p:grpSpPr>
        <p:sp>
          <p:nvSpPr>
            <p:cNvPr id="5938" name="Google Shape;5938;p5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939" name="Google Shape;5939;p56"/>
            <p:cNvGrpSpPr/>
            <p:nvPr/>
          </p:nvGrpSpPr>
          <p:grpSpPr>
            <a:xfrm>
              <a:off x="5159450" y="1919950"/>
              <a:ext cx="1541050" cy="862500"/>
              <a:chOff x="5159450" y="1919950"/>
              <a:chExt cx="1541050" cy="862500"/>
            </a:xfrm>
          </p:grpSpPr>
          <p:cxnSp>
            <p:nvCxnSpPr>
              <p:cNvPr id="5940" name="Google Shape;5940;p5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941" name="Google Shape;5941;p5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942" name="Google Shape;5942;p56"/>
          <p:cNvGrpSpPr/>
          <p:nvPr/>
        </p:nvGrpSpPr>
        <p:grpSpPr>
          <a:xfrm>
            <a:off x="4245275" y="2227768"/>
            <a:ext cx="1334436" cy="967914"/>
            <a:chOff x="4294923" y="2439811"/>
            <a:chExt cx="1334436" cy="967914"/>
          </a:xfrm>
        </p:grpSpPr>
        <p:grpSp>
          <p:nvGrpSpPr>
            <p:cNvPr id="5943" name="Google Shape;5943;p56"/>
            <p:cNvGrpSpPr/>
            <p:nvPr/>
          </p:nvGrpSpPr>
          <p:grpSpPr>
            <a:xfrm>
              <a:off x="4960455" y="2469658"/>
              <a:ext cx="668904" cy="885524"/>
              <a:chOff x="4960455" y="2469658"/>
              <a:chExt cx="668904" cy="885524"/>
            </a:xfrm>
          </p:grpSpPr>
          <p:sp>
            <p:nvSpPr>
              <p:cNvPr id="5944" name="Google Shape;5944;p5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56"/>
            <p:cNvGrpSpPr/>
            <p:nvPr/>
          </p:nvGrpSpPr>
          <p:grpSpPr>
            <a:xfrm>
              <a:off x="4294923" y="2469658"/>
              <a:ext cx="668951" cy="885524"/>
              <a:chOff x="4294923" y="2469658"/>
              <a:chExt cx="668951" cy="885524"/>
            </a:xfrm>
          </p:grpSpPr>
          <p:sp>
            <p:nvSpPr>
              <p:cNvPr id="5951" name="Google Shape;5951;p5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7" name="Google Shape;5957;p5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56"/>
          <p:cNvGrpSpPr/>
          <p:nvPr/>
        </p:nvGrpSpPr>
        <p:grpSpPr>
          <a:xfrm>
            <a:off x="4231478" y="3282213"/>
            <a:ext cx="1430949" cy="897289"/>
            <a:chOff x="4351371" y="3547942"/>
            <a:chExt cx="1345130" cy="843475"/>
          </a:xfrm>
        </p:grpSpPr>
        <p:grpSp>
          <p:nvGrpSpPr>
            <p:cNvPr id="5959" name="Google Shape;5959;p56"/>
            <p:cNvGrpSpPr/>
            <p:nvPr/>
          </p:nvGrpSpPr>
          <p:grpSpPr>
            <a:xfrm>
              <a:off x="4351371" y="4209917"/>
              <a:ext cx="1345130" cy="181500"/>
              <a:chOff x="4351371" y="4209917"/>
              <a:chExt cx="1345130" cy="181500"/>
            </a:xfrm>
          </p:grpSpPr>
          <p:sp>
            <p:nvSpPr>
              <p:cNvPr id="5960" name="Google Shape;5960;p5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1" name="Google Shape;5961;p5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962" name="Google Shape;5962;p56"/>
            <p:cNvGrpSpPr/>
            <p:nvPr/>
          </p:nvGrpSpPr>
          <p:grpSpPr>
            <a:xfrm>
              <a:off x="4403010" y="3985221"/>
              <a:ext cx="1109518" cy="181500"/>
              <a:chOff x="4403010" y="3985221"/>
              <a:chExt cx="1109518" cy="181500"/>
            </a:xfrm>
          </p:grpSpPr>
          <p:sp>
            <p:nvSpPr>
              <p:cNvPr id="5963" name="Google Shape;5963;p5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4" name="Google Shape;5964;p5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965" name="Google Shape;5965;p56"/>
            <p:cNvGrpSpPr/>
            <p:nvPr/>
          </p:nvGrpSpPr>
          <p:grpSpPr>
            <a:xfrm>
              <a:off x="4618704" y="3766582"/>
              <a:ext cx="807858" cy="181500"/>
              <a:chOff x="4618704" y="3766582"/>
              <a:chExt cx="807858" cy="181500"/>
            </a:xfrm>
          </p:grpSpPr>
          <p:sp>
            <p:nvSpPr>
              <p:cNvPr id="5966" name="Google Shape;5966;p5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7" name="Google Shape;5967;p5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968" name="Google Shape;5968;p56"/>
            <p:cNvGrpSpPr/>
            <p:nvPr/>
          </p:nvGrpSpPr>
          <p:grpSpPr>
            <a:xfrm>
              <a:off x="4735238" y="3547942"/>
              <a:ext cx="462839" cy="181500"/>
              <a:chOff x="4735238" y="3547942"/>
              <a:chExt cx="462839" cy="181500"/>
            </a:xfrm>
          </p:grpSpPr>
          <p:sp>
            <p:nvSpPr>
              <p:cNvPr id="5969" name="Google Shape;5969;p5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70" name="Google Shape;5970;p5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971" name="Google Shape;5971;p56"/>
          <p:cNvGrpSpPr/>
          <p:nvPr/>
        </p:nvGrpSpPr>
        <p:grpSpPr>
          <a:xfrm>
            <a:off x="7407836" y="2217537"/>
            <a:ext cx="1020955" cy="928853"/>
            <a:chOff x="926675" y="238125"/>
            <a:chExt cx="5755100" cy="5232975"/>
          </a:xfrm>
        </p:grpSpPr>
        <p:sp>
          <p:nvSpPr>
            <p:cNvPr id="5972" name="Google Shape;5972;p5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56"/>
          <p:cNvGrpSpPr/>
          <p:nvPr/>
        </p:nvGrpSpPr>
        <p:grpSpPr>
          <a:xfrm>
            <a:off x="715210" y="2616272"/>
            <a:ext cx="1695374" cy="1560837"/>
            <a:chOff x="727421" y="2828315"/>
            <a:chExt cx="1695374" cy="1560837"/>
          </a:xfrm>
        </p:grpSpPr>
        <p:grpSp>
          <p:nvGrpSpPr>
            <p:cNvPr id="5977" name="Google Shape;5977;p56"/>
            <p:cNvGrpSpPr/>
            <p:nvPr/>
          </p:nvGrpSpPr>
          <p:grpSpPr>
            <a:xfrm>
              <a:off x="727421" y="2828315"/>
              <a:ext cx="1695374" cy="1560837"/>
              <a:chOff x="734799" y="2782450"/>
              <a:chExt cx="1571100" cy="1577400"/>
            </a:xfrm>
          </p:grpSpPr>
          <p:cxnSp>
            <p:nvCxnSpPr>
              <p:cNvPr id="5978" name="Google Shape;5978;p5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979" name="Google Shape;5979;p5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980" name="Google Shape;5980;p56"/>
            <p:cNvGrpSpPr/>
            <p:nvPr/>
          </p:nvGrpSpPr>
          <p:grpSpPr>
            <a:xfrm>
              <a:off x="819108" y="2882501"/>
              <a:ext cx="1556791" cy="1426186"/>
              <a:chOff x="819108" y="2882501"/>
              <a:chExt cx="1556791" cy="1426186"/>
            </a:xfrm>
          </p:grpSpPr>
          <p:grpSp>
            <p:nvGrpSpPr>
              <p:cNvPr id="5981" name="Google Shape;5981;p56"/>
              <p:cNvGrpSpPr/>
              <p:nvPr/>
            </p:nvGrpSpPr>
            <p:grpSpPr>
              <a:xfrm>
                <a:off x="819108" y="2882501"/>
                <a:ext cx="103104" cy="1426186"/>
                <a:chOff x="4674013" y="3100904"/>
                <a:chExt cx="122758" cy="1698043"/>
              </a:xfrm>
            </p:grpSpPr>
            <p:sp>
              <p:nvSpPr>
                <p:cNvPr id="5982" name="Google Shape;5982;p5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56"/>
              <p:cNvGrpSpPr/>
              <p:nvPr/>
            </p:nvGrpSpPr>
            <p:grpSpPr>
              <a:xfrm>
                <a:off x="1062475" y="2882501"/>
                <a:ext cx="103104" cy="1426186"/>
                <a:chOff x="4940438" y="3100904"/>
                <a:chExt cx="122758" cy="1698043"/>
              </a:xfrm>
            </p:grpSpPr>
            <p:sp>
              <p:nvSpPr>
                <p:cNvPr id="5990" name="Google Shape;5990;p5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56"/>
              <p:cNvGrpSpPr/>
              <p:nvPr/>
            </p:nvGrpSpPr>
            <p:grpSpPr>
              <a:xfrm>
                <a:off x="1299324" y="2882501"/>
                <a:ext cx="103104" cy="1426186"/>
                <a:chOff x="5206863" y="3100904"/>
                <a:chExt cx="122758" cy="1698043"/>
              </a:xfrm>
            </p:grpSpPr>
            <p:sp>
              <p:nvSpPr>
                <p:cNvPr id="5998" name="Google Shape;5998;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56"/>
              <p:cNvGrpSpPr/>
              <p:nvPr/>
            </p:nvGrpSpPr>
            <p:grpSpPr>
              <a:xfrm>
                <a:off x="1786057" y="2882501"/>
                <a:ext cx="103104" cy="1426186"/>
                <a:chOff x="6006138" y="3143629"/>
                <a:chExt cx="122758" cy="1698043"/>
              </a:xfrm>
            </p:grpSpPr>
            <p:sp>
              <p:nvSpPr>
                <p:cNvPr id="6006" name="Google Shape;6006;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56"/>
              <p:cNvGrpSpPr/>
              <p:nvPr/>
            </p:nvGrpSpPr>
            <p:grpSpPr>
              <a:xfrm>
                <a:off x="2029422" y="2882501"/>
                <a:ext cx="103104" cy="1426186"/>
                <a:chOff x="6805413" y="3100904"/>
                <a:chExt cx="122758" cy="1698043"/>
              </a:xfrm>
            </p:grpSpPr>
            <p:sp>
              <p:nvSpPr>
                <p:cNvPr id="6014" name="Google Shape;6014;p5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56"/>
              <p:cNvGrpSpPr/>
              <p:nvPr/>
            </p:nvGrpSpPr>
            <p:grpSpPr>
              <a:xfrm>
                <a:off x="2272795" y="2882501"/>
                <a:ext cx="103104" cy="1426186"/>
                <a:chOff x="5206863" y="3100904"/>
                <a:chExt cx="122758" cy="1698043"/>
              </a:xfrm>
            </p:grpSpPr>
            <p:sp>
              <p:nvSpPr>
                <p:cNvPr id="6022" name="Google Shape;6022;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56"/>
              <p:cNvGrpSpPr/>
              <p:nvPr/>
            </p:nvGrpSpPr>
            <p:grpSpPr>
              <a:xfrm>
                <a:off x="1542694" y="2882501"/>
                <a:ext cx="103104" cy="1426186"/>
                <a:chOff x="6006138" y="3143629"/>
                <a:chExt cx="122758" cy="1698043"/>
              </a:xfrm>
            </p:grpSpPr>
            <p:sp>
              <p:nvSpPr>
                <p:cNvPr id="6030" name="Google Shape;6030;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37" name="Google Shape;6037;p56"/>
          <p:cNvGrpSpPr/>
          <p:nvPr/>
        </p:nvGrpSpPr>
        <p:grpSpPr>
          <a:xfrm>
            <a:off x="5671260" y="3305994"/>
            <a:ext cx="2749952" cy="870677"/>
            <a:chOff x="238125" y="1725700"/>
            <a:chExt cx="7139025" cy="2260325"/>
          </a:xfrm>
        </p:grpSpPr>
        <p:sp>
          <p:nvSpPr>
            <p:cNvPr id="6038" name="Google Shape;6038;p5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56"/>
          <p:cNvGrpSpPr/>
          <p:nvPr/>
        </p:nvGrpSpPr>
        <p:grpSpPr>
          <a:xfrm>
            <a:off x="5941424" y="2247740"/>
            <a:ext cx="1105452" cy="916747"/>
            <a:chOff x="5249100" y="1210600"/>
            <a:chExt cx="3502700" cy="2904775"/>
          </a:xfrm>
        </p:grpSpPr>
        <p:sp>
          <p:nvSpPr>
            <p:cNvPr id="6049" name="Google Shape;6049;p5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3" name="Google Shape;6053;p5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054" name="Google Shape;6054;p5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055" name="Google Shape;6055;p5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056" name="Google Shape;6056;p5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057" name="Google Shape;6057;p5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56"/>
          <p:cNvGrpSpPr/>
          <p:nvPr/>
        </p:nvGrpSpPr>
        <p:grpSpPr>
          <a:xfrm>
            <a:off x="7123972" y="967158"/>
            <a:ext cx="1304650" cy="1124856"/>
            <a:chOff x="7287122" y="1165658"/>
            <a:chExt cx="1219413" cy="1051365"/>
          </a:xfrm>
        </p:grpSpPr>
        <p:grpSp>
          <p:nvGrpSpPr>
            <p:cNvPr id="6059" name="Google Shape;6059;p56"/>
            <p:cNvGrpSpPr/>
            <p:nvPr/>
          </p:nvGrpSpPr>
          <p:grpSpPr>
            <a:xfrm>
              <a:off x="7287122" y="1969723"/>
              <a:ext cx="1219413" cy="247300"/>
              <a:chOff x="7287122" y="1969723"/>
              <a:chExt cx="1219413" cy="247300"/>
            </a:xfrm>
          </p:grpSpPr>
          <p:sp>
            <p:nvSpPr>
              <p:cNvPr id="6060" name="Google Shape;6060;p5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1" name="Google Shape;6061;p56"/>
              <p:cNvGrpSpPr/>
              <p:nvPr/>
            </p:nvGrpSpPr>
            <p:grpSpPr>
              <a:xfrm>
                <a:off x="7287122" y="2063892"/>
                <a:ext cx="1151753" cy="73428"/>
                <a:chOff x="7287122" y="2063892"/>
                <a:chExt cx="1151753" cy="73428"/>
              </a:xfrm>
            </p:grpSpPr>
            <p:sp>
              <p:nvSpPr>
                <p:cNvPr id="6062" name="Google Shape;6062;p5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63" name="Google Shape;6063;p5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064" name="Google Shape;6064;p56"/>
            <p:cNvGrpSpPr/>
            <p:nvPr/>
          </p:nvGrpSpPr>
          <p:grpSpPr>
            <a:xfrm>
              <a:off x="7287122" y="1712201"/>
              <a:ext cx="1219403" cy="246767"/>
              <a:chOff x="7287122" y="1712201"/>
              <a:chExt cx="1219403" cy="246767"/>
            </a:xfrm>
          </p:grpSpPr>
          <p:sp>
            <p:nvSpPr>
              <p:cNvPr id="6065" name="Google Shape;6065;p5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6" name="Google Shape;6066;p56"/>
              <p:cNvGrpSpPr/>
              <p:nvPr/>
            </p:nvGrpSpPr>
            <p:grpSpPr>
              <a:xfrm>
                <a:off x="7287122" y="1842861"/>
                <a:ext cx="1005303" cy="73419"/>
                <a:chOff x="7287122" y="1842861"/>
                <a:chExt cx="1005303" cy="73419"/>
              </a:xfrm>
            </p:grpSpPr>
            <p:sp>
              <p:nvSpPr>
                <p:cNvPr id="6067" name="Google Shape;6067;p5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68" name="Google Shape;6068;p5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069" name="Google Shape;6069;p56"/>
            <p:cNvGrpSpPr/>
            <p:nvPr/>
          </p:nvGrpSpPr>
          <p:grpSpPr>
            <a:xfrm>
              <a:off x="7287122" y="1447520"/>
              <a:ext cx="1219403" cy="286667"/>
              <a:chOff x="7287122" y="1447520"/>
              <a:chExt cx="1219403" cy="286667"/>
            </a:xfrm>
          </p:grpSpPr>
          <p:sp>
            <p:nvSpPr>
              <p:cNvPr id="6070" name="Google Shape;6070;p5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1" name="Google Shape;6071;p56"/>
              <p:cNvGrpSpPr/>
              <p:nvPr/>
            </p:nvGrpSpPr>
            <p:grpSpPr>
              <a:xfrm>
                <a:off x="7287122" y="1581977"/>
                <a:ext cx="852803" cy="73428"/>
                <a:chOff x="7287122" y="1581977"/>
                <a:chExt cx="852803" cy="73428"/>
              </a:xfrm>
            </p:grpSpPr>
            <p:sp>
              <p:nvSpPr>
                <p:cNvPr id="6072" name="Google Shape;6072;p5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73" name="Google Shape;6073;p5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074" name="Google Shape;6074;p56"/>
            <p:cNvGrpSpPr/>
            <p:nvPr/>
          </p:nvGrpSpPr>
          <p:grpSpPr>
            <a:xfrm>
              <a:off x="7287122" y="1165658"/>
              <a:ext cx="1219403" cy="344253"/>
              <a:chOff x="7287122" y="1165658"/>
              <a:chExt cx="1219403" cy="344253"/>
            </a:xfrm>
          </p:grpSpPr>
          <p:sp>
            <p:nvSpPr>
              <p:cNvPr id="6075" name="Google Shape;6075;p5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6" name="Google Shape;6076;p56"/>
              <p:cNvGrpSpPr/>
              <p:nvPr/>
            </p:nvGrpSpPr>
            <p:grpSpPr>
              <a:xfrm>
                <a:off x="7287122" y="1341025"/>
                <a:ext cx="695703" cy="73419"/>
                <a:chOff x="7287122" y="1341025"/>
                <a:chExt cx="695703" cy="73419"/>
              </a:xfrm>
            </p:grpSpPr>
            <p:sp>
              <p:nvSpPr>
                <p:cNvPr id="6077" name="Google Shape;6077;p5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78" name="Google Shape;6078;p5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079" name="Google Shape;6079;p56"/>
          <p:cNvGrpSpPr/>
          <p:nvPr/>
        </p:nvGrpSpPr>
        <p:grpSpPr>
          <a:xfrm>
            <a:off x="5790464" y="973181"/>
            <a:ext cx="1397729" cy="1098540"/>
            <a:chOff x="5900602" y="1193063"/>
            <a:chExt cx="1299851" cy="1021707"/>
          </a:xfrm>
        </p:grpSpPr>
        <p:grpSp>
          <p:nvGrpSpPr>
            <p:cNvPr id="6080" name="Google Shape;6080;p56"/>
            <p:cNvGrpSpPr/>
            <p:nvPr/>
          </p:nvGrpSpPr>
          <p:grpSpPr>
            <a:xfrm>
              <a:off x="6520337" y="1193063"/>
              <a:ext cx="341815" cy="799959"/>
              <a:chOff x="6520337" y="1193063"/>
              <a:chExt cx="341815" cy="799959"/>
            </a:xfrm>
          </p:grpSpPr>
          <p:grpSp>
            <p:nvGrpSpPr>
              <p:cNvPr id="6081" name="Google Shape;6081;p56"/>
              <p:cNvGrpSpPr/>
              <p:nvPr/>
            </p:nvGrpSpPr>
            <p:grpSpPr>
              <a:xfrm>
                <a:off x="6520337" y="1589527"/>
                <a:ext cx="213950" cy="403494"/>
                <a:chOff x="6520337" y="1589527"/>
                <a:chExt cx="213950" cy="403494"/>
              </a:xfrm>
            </p:grpSpPr>
            <p:sp>
              <p:nvSpPr>
                <p:cNvPr id="6082" name="Google Shape;6082;p5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56"/>
              <p:cNvGrpSpPr/>
              <p:nvPr/>
            </p:nvGrpSpPr>
            <p:grpSpPr>
              <a:xfrm>
                <a:off x="6577204" y="1193063"/>
                <a:ext cx="284947" cy="464512"/>
                <a:chOff x="6577204" y="1193063"/>
                <a:chExt cx="284947" cy="464512"/>
              </a:xfrm>
            </p:grpSpPr>
            <p:sp>
              <p:nvSpPr>
                <p:cNvPr id="6085" name="Google Shape;6085;p5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6" name="Google Shape;6086;p5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087" name="Google Shape;6087;p56"/>
            <p:cNvGrpSpPr/>
            <p:nvPr/>
          </p:nvGrpSpPr>
          <p:grpSpPr>
            <a:xfrm>
              <a:off x="6238903" y="1193063"/>
              <a:ext cx="300475" cy="900152"/>
              <a:chOff x="6238903" y="1193063"/>
              <a:chExt cx="300475" cy="900152"/>
            </a:xfrm>
          </p:grpSpPr>
          <p:grpSp>
            <p:nvGrpSpPr>
              <p:cNvPr id="6088" name="Google Shape;6088;p56"/>
              <p:cNvGrpSpPr/>
              <p:nvPr/>
            </p:nvGrpSpPr>
            <p:grpSpPr>
              <a:xfrm>
                <a:off x="6290865" y="1489315"/>
                <a:ext cx="248514" cy="603900"/>
                <a:chOff x="6290865" y="1489315"/>
                <a:chExt cx="248514" cy="603900"/>
              </a:xfrm>
            </p:grpSpPr>
            <p:sp>
              <p:nvSpPr>
                <p:cNvPr id="6089" name="Google Shape;6089;p5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56"/>
              <p:cNvGrpSpPr/>
              <p:nvPr/>
            </p:nvGrpSpPr>
            <p:grpSpPr>
              <a:xfrm>
                <a:off x="6238903" y="1193063"/>
                <a:ext cx="284947" cy="333087"/>
                <a:chOff x="6238903" y="1193063"/>
                <a:chExt cx="284947" cy="333087"/>
              </a:xfrm>
            </p:grpSpPr>
            <p:sp>
              <p:nvSpPr>
                <p:cNvPr id="6092" name="Google Shape;6092;p5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93" name="Google Shape;6093;p5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094" name="Google Shape;6094;p56"/>
            <p:cNvGrpSpPr/>
            <p:nvPr/>
          </p:nvGrpSpPr>
          <p:grpSpPr>
            <a:xfrm>
              <a:off x="5900602" y="1193063"/>
              <a:ext cx="444345" cy="1021707"/>
              <a:chOff x="5900602" y="1193063"/>
              <a:chExt cx="444345" cy="1021707"/>
            </a:xfrm>
          </p:grpSpPr>
          <p:grpSp>
            <p:nvGrpSpPr>
              <p:cNvPr id="6095" name="Google Shape;6095;p56"/>
              <p:cNvGrpSpPr/>
              <p:nvPr/>
            </p:nvGrpSpPr>
            <p:grpSpPr>
              <a:xfrm>
                <a:off x="6046501" y="1367785"/>
                <a:ext cx="298446" cy="846986"/>
                <a:chOff x="6046501" y="1367785"/>
                <a:chExt cx="298446" cy="846986"/>
              </a:xfrm>
            </p:grpSpPr>
            <p:sp>
              <p:nvSpPr>
                <p:cNvPr id="6096" name="Google Shape;6096;p5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56"/>
              <p:cNvGrpSpPr/>
              <p:nvPr/>
            </p:nvGrpSpPr>
            <p:grpSpPr>
              <a:xfrm>
                <a:off x="5900602" y="1193063"/>
                <a:ext cx="284947" cy="182312"/>
                <a:chOff x="5900602" y="1193063"/>
                <a:chExt cx="284947" cy="182312"/>
              </a:xfrm>
            </p:grpSpPr>
            <p:sp>
              <p:nvSpPr>
                <p:cNvPr id="6099" name="Google Shape;6099;p5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00" name="Google Shape;6100;p5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101" name="Google Shape;6101;p56"/>
            <p:cNvGrpSpPr/>
            <p:nvPr/>
          </p:nvGrpSpPr>
          <p:grpSpPr>
            <a:xfrm>
              <a:off x="6738300" y="1193063"/>
              <a:ext cx="462153" cy="707634"/>
              <a:chOff x="6738300" y="1193063"/>
              <a:chExt cx="462153" cy="707634"/>
            </a:xfrm>
          </p:grpSpPr>
          <p:grpSp>
            <p:nvGrpSpPr>
              <p:cNvPr id="6102" name="Google Shape;6102;p56"/>
              <p:cNvGrpSpPr/>
              <p:nvPr/>
            </p:nvGrpSpPr>
            <p:grpSpPr>
              <a:xfrm>
                <a:off x="6915505" y="1193063"/>
                <a:ext cx="284947" cy="597387"/>
                <a:chOff x="6915505" y="1193063"/>
                <a:chExt cx="284947" cy="597387"/>
              </a:xfrm>
            </p:grpSpPr>
            <p:sp>
              <p:nvSpPr>
                <p:cNvPr id="6103" name="Google Shape;6103;p5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04" name="Google Shape;6104;p5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105" name="Google Shape;6105;p56"/>
              <p:cNvGrpSpPr/>
              <p:nvPr/>
            </p:nvGrpSpPr>
            <p:grpSpPr>
              <a:xfrm>
                <a:off x="6738300" y="1684725"/>
                <a:ext cx="230066" cy="215971"/>
                <a:chOff x="6738300" y="1684725"/>
                <a:chExt cx="230066" cy="215971"/>
              </a:xfrm>
            </p:grpSpPr>
            <p:sp>
              <p:nvSpPr>
                <p:cNvPr id="6106" name="Google Shape;6106;p5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11" name="Shape 6111"/>
        <p:cNvGrpSpPr/>
        <p:nvPr/>
      </p:nvGrpSpPr>
      <p:grpSpPr>
        <a:xfrm>
          <a:off x="0" y="0"/>
          <a:ext cx="0" cy="0"/>
          <a:chOff x="0" y="0"/>
          <a:chExt cx="0" cy="0"/>
        </a:xfrm>
      </p:grpSpPr>
      <p:grpSp>
        <p:nvGrpSpPr>
          <p:cNvPr id="6112" name="Google Shape;6112;p57"/>
          <p:cNvGrpSpPr/>
          <p:nvPr/>
        </p:nvGrpSpPr>
        <p:grpSpPr>
          <a:xfrm>
            <a:off x="821785" y="2307635"/>
            <a:ext cx="339235" cy="298186"/>
            <a:chOff x="898875" y="244725"/>
            <a:chExt cx="481800" cy="423500"/>
          </a:xfrm>
        </p:grpSpPr>
        <p:sp>
          <p:nvSpPr>
            <p:cNvPr id="6113" name="Google Shape;6113;p5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4" name="Google Shape;6114;p5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5" name="Google Shape;6115;p5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6" name="Google Shape;6116;p5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7" name="Google Shape;6117;p5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8" name="Google Shape;6118;p5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9" name="Google Shape;6119;p57"/>
          <p:cNvGrpSpPr/>
          <p:nvPr/>
        </p:nvGrpSpPr>
        <p:grpSpPr>
          <a:xfrm>
            <a:off x="1260167" y="2287103"/>
            <a:ext cx="298169" cy="339253"/>
            <a:chOff x="1529350" y="258825"/>
            <a:chExt cx="423475" cy="481825"/>
          </a:xfrm>
        </p:grpSpPr>
        <p:sp>
          <p:nvSpPr>
            <p:cNvPr id="6120" name="Google Shape;6120;p5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1" name="Google Shape;6121;p5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2" name="Google Shape;6122;p57"/>
          <p:cNvGrpSpPr/>
          <p:nvPr/>
        </p:nvGrpSpPr>
        <p:grpSpPr>
          <a:xfrm>
            <a:off x="1653142" y="2367273"/>
            <a:ext cx="340890" cy="178912"/>
            <a:chOff x="2084325" y="363300"/>
            <a:chExt cx="484150" cy="254100"/>
          </a:xfrm>
        </p:grpSpPr>
        <p:sp>
          <p:nvSpPr>
            <p:cNvPr id="6123" name="Google Shape;6123;p5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4" name="Google Shape;6124;p5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5" name="Google Shape;6125;p57"/>
          <p:cNvGrpSpPr/>
          <p:nvPr/>
        </p:nvGrpSpPr>
        <p:grpSpPr>
          <a:xfrm>
            <a:off x="2102437" y="2287102"/>
            <a:ext cx="298169" cy="339253"/>
            <a:chOff x="2707500" y="249400"/>
            <a:chExt cx="423475" cy="481825"/>
          </a:xfrm>
        </p:grpSpPr>
        <p:sp>
          <p:nvSpPr>
            <p:cNvPr id="6126" name="Google Shape;6126;p5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7" name="Google Shape;6127;p5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8" name="Google Shape;6128;p57"/>
          <p:cNvGrpSpPr/>
          <p:nvPr/>
        </p:nvGrpSpPr>
        <p:grpSpPr>
          <a:xfrm>
            <a:off x="2516052" y="2287428"/>
            <a:ext cx="305386" cy="338602"/>
            <a:chOff x="3300325" y="249875"/>
            <a:chExt cx="433725" cy="480900"/>
          </a:xfrm>
        </p:grpSpPr>
        <p:sp>
          <p:nvSpPr>
            <p:cNvPr id="6129" name="Google Shape;6129;p5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0" name="Google Shape;6130;p5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1" name="Google Shape;6131;p5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2" name="Google Shape;6132;p5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3" name="Google Shape;6133;p5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4" name="Google Shape;6134;p5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5" name="Google Shape;6135;p57"/>
          <p:cNvGrpSpPr/>
          <p:nvPr/>
        </p:nvGrpSpPr>
        <p:grpSpPr>
          <a:xfrm>
            <a:off x="2905137" y="2287349"/>
            <a:ext cx="352349" cy="338760"/>
            <a:chOff x="3854700" y="249750"/>
            <a:chExt cx="500425" cy="481125"/>
          </a:xfrm>
        </p:grpSpPr>
        <p:sp>
          <p:nvSpPr>
            <p:cNvPr id="6136" name="Google Shape;6136;p5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7" name="Google Shape;6137;p5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8" name="Google Shape;6138;p5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9" name="Google Shape;6139;p5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0" name="Google Shape;6140;p5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1" name="Google Shape;6141;p5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2" name="Google Shape;6142;p5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3" name="Google Shape;6143;p5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4" name="Google Shape;6144;p57"/>
          <p:cNvGrpSpPr/>
          <p:nvPr/>
        </p:nvGrpSpPr>
        <p:grpSpPr>
          <a:xfrm>
            <a:off x="3323126" y="2287349"/>
            <a:ext cx="352349" cy="338760"/>
            <a:chOff x="4447550" y="249750"/>
            <a:chExt cx="500425" cy="481125"/>
          </a:xfrm>
        </p:grpSpPr>
        <p:sp>
          <p:nvSpPr>
            <p:cNvPr id="6145" name="Google Shape;6145;p5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6" name="Google Shape;6146;p5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7" name="Google Shape;6147;p57"/>
          <p:cNvGrpSpPr/>
          <p:nvPr/>
        </p:nvGrpSpPr>
        <p:grpSpPr>
          <a:xfrm>
            <a:off x="3752328" y="2287102"/>
            <a:ext cx="339253" cy="339253"/>
            <a:chOff x="5049725" y="249400"/>
            <a:chExt cx="481825" cy="481825"/>
          </a:xfrm>
        </p:grpSpPr>
        <p:sp>
          <p:nvSpPr>
            <p:cNvPr id="6148" name="Google Shape;6148;p5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9" name="Google Shape;6149;p5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0" name="Google Shape;6150;p57"/>
          <p:cNvGrpSpPr/>
          <p:nvPr/>
        </p:nvGrpSpPr>
        <p:grpSpPr>
          <a:xfrm>
            <a:off x="4166269" y="2287102"/>
            <a:ext cx="339253" cy="339253"/>
            <a:chOff x="5660400" y="238125"/>
            <a:chExt cx="481825" cy="481825"/>
          </a:xfrm>
        </p:grpSpPr>
        <p:sp>
          <p:nvSpPr>
            <p:cNvPr id="6151" name="Google Shape;6151;p5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2" name="Google Shape;6152;p5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3" name="Google Shape;6153;p57"/>
          <p:cNvGrpSpPr/>
          <p:nvPr/>
        </p:nvGrpSpPr>
        <p:grpSpPr>
          <a:xfrm>
            <a:off x="4582955" y="2287102"/>
            <a:ext cx="339253" cy="339253"/>
            <a:chOff x="6235400" y="249400"/>
            <a:chExt cx="481825" cy="481825"/>
          </a:xfrm>
        </p:grpSpPr>
        <p:sp>
          <p:nvSpPr>
            <p:cNvPr id="6154" name="Google Shape;6154;p5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5" name="Google Shape;6155;p5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6" name="Google Shape;6156;p5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7" name="Google Shape;6157;p5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8" name="Google Shape;6158;p5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9" name="Google Shape;6159;p57"/>
          <p:cNvGrpSpPr/>
          <p:nvPr/>
        </p:nvGrpSpPr>
        <p:grpSpPr>
          <a:xfrm>
            <a:off x="821301" y="2731810"/>
            <a:ext cx="340204" cy="298116"/>
            <a:chOff x="899850" y="871450"/>
            <a:chExt cx="483175" cy="423400"/>
          </a:xfrm>
        </p:grpSpPr>
        <p:sp>
          <p:nvSpPr>
            <p:cNvPr id="6160" name="Google Shape;6160;p5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1" name="Google Shape;6161;p5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2" name="Google Shape;6162;p5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3" name="Google Shape;6163;p5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64" name="Google Shape;6164;p57"/>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65" name="Google Shape;6165;p57"/>
          <p:cNvGrpSpPr/>
          <p:nvPr/>
        </p:nvGrpSpPr>
        <p:grpSpPr>
          <a:xfrm>
            <a:off x="1653301" y="2711232"/>
            <a:ext cx="340573" cy="339271"/>
            <a:chOff x="2085450" y="842250"/>
            <a:chExt cx="483700" cy="481850"/>
          </a:xfrm>
        </p:grpSpPr>
        <p:sp>
          <p:nvSpPr>
            <p:cNvPr id="6166" name="Google Shape;6166;p5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7" name="Google Shape;6167;p5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8" name="Google Shape;6168;p5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9" name="Google Shape;6169;p57"/>
          <p:cNvGrpSpPr/>
          <p:nvPr/>
        </p:nvGrpSpPr>
        <p:grpSpPr>
          <a:xfrm>
            <a:off x="2081868" y="2711241"/>
            <a:ext cx="339306" cy="339253"/>
            <a:chOff x="2685825" y="840375"/>
            <a:chExt cx="481900" cy="481825"/>
          </a:xfrm>
        </p:grpSpPr>
        <p:sp>
          <p:nvSpPr>
            <p:cNvPr id="6170" name="Google Shape;6170;p5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1" name="Google Shape;6171;p5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2" name="Google Shape;6172;p57"/>
          <p:cNvGrpSpPr/>
          <p:nvPr/>
        </p:nvGrpSpPr>
        <p:grpSpPr>
          <a:xfrm>
            <a:off x="2493529" y="2710924"/>
            <a:ext cx="350431" cy="339887"/>
            <a:chOff x="3270675" y="841800"/>
            <a:chExt cx="497700" cy="482725"/>
          </a:xfrm>
        </p:grpSpPr>
        <p:sp>
          <p:nvSpPr>
            <p:cNvPr id="6173" name="Google Shape;6173;p5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4" name="Google Shape;6174;p5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5" name="Google Shape;6175;p5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76" name="Google Shape;6176;p57"/>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77" name="Google Shape;6177;p57"/>
          <p:cNvGrpSpPr/>
          <p:nvPr/>
        </p:nvGrpSpPr>
        <p:grpSpPr>
          <a:xfrm>
            <a:off x="3329675" y="2731783"/>
            <a:ext cx="339253" cy="298169"/>
            <a:chOff x="4467200" y="877100"/>
            <a:chExt cx="481825" cy="423475"/>
          </a:xfrm>
        </p:grpSpPr>
        <p:sp>
          <p:nvSpPr>
            <p:cNvPr id="6178" name="Google Shape;6178;p5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9" name="Google Shape;6179;p5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0" name="Google Shape;6180;p5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1" name="Google Shape;6181;p5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2" name="Google Shape;6182;p57"/>
          <p:cNvGrpSpPr/>
          <p:nvPr/>
        </p:nvGrpSpPr>
        <p:grpSpPr>
          <a:xfrm>
            <a:off x="3744565" y="2711232"/>
            <a:ext cx="354778" cy="339271"/>
            <a:chOff x="5045500" y="842250"/>
            <a:chExt cx="503875" cy="481850"/>
          </a:xfrm>
        </p:grpSpPr>
        <p:sp>
          <p:nvSpPr>
            <p:cNvPr id="6183" name="Google Shape;6183;p5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4" name="Google Shape;6184;p5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5" name="Google Shape;6185;p57"/>
          <p:cNvGrpSpPr/>
          <p:nvPr/>
        </p:nvGrpSpPr>
        <p:grpSpPr>
          <a:xfrm>
            <a:off x="4167413" y="2737451"/>
            <a:ext cx="336965" cy="286833"/>
            <a:chOff x="5645200" y="879425"/>
            <a:chExt cx="478575" cy="407375"/>
          </a:xfrm>
        </p:grpSpPr>
        <p:sp>
          <p:nvSpPr>
            <p:cNvPr id="6186" name="Google Shape;6186;p5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7" name="Google Shape;6187;p5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8" name="Google Shape;6188;p5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9" name="Google Shape;6189;p5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0" name="Google Shape;6190;p5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1" name="Google Shape;6191;p5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2" name="Google Shape;6192;p57"/>
          <p:cNvGrpSpPr/>
          <p:nvPr/>
        </p:nvGrpSpPr>
        <p:grpSpPr>
          <a:xfrm>
            <a:off x="4603488" y="2711241"/>
            <a:ext cx="298186" cy="339253"/>
            <a:chOff x="6264525" y="842250"/>
            <a:chExt cx="423500" cy="481825"/>
          </a:xfrm>
        </p:grpSpPr>
        <p:sp>
          <p:nvSpPr>
            <p:cNvPr id="6193" name="Google Shape;6193;p5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4" name="Google Shape;6194;p5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5" name="Google Shape;6195;p5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6" name="Google Shape;6196;p5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7" name="Google Shape;6197;p5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8" name="Google Shape;6198;p5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9" name="Google Shape;6199;p5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0" name="Google Shape;6200;p57"/>
          <p:cNvGrpSpPr/>
          <p:nvPr/>
        </p:nvGrpSpPr>
        <p:grpSpPr>
          <a:xfrm>
            <a:off x="821776" y="3125895"/>
            <a:ext cx="339253" cy="339253"/>
            <a:chOff x="900750" y="1436075"/>
            <a:chExt cx="481825" cy="481825"/>
          </a:xfrm>
        </p:grpSpPr>
        <p:sp>
          <p:nvSpPr>
            <p:cNvPr id="6201" name="Google Shape;6201;p5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2" name="Google Shape;6202;p5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3" name="Google Shape;6203;p5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4" name="Google Shape;6204;p5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5" name="Google Shape;6205;p57"/>
          <p:cNvGrpSpPr/>
          <p:nvPr/>
        </p:nvGrpSpPr>
        <p:grpSpPr>
          <a:xfrm>
            <a:off x="1239624" y="3186183"/>
            <a:ext cx="339253" cy="218676"/>
            <a:chOff x="1492675" y="1520750"/>
            <a:chExt cx="481825" cy="310575"/>
          </a:xfrm>
        </p:grpSpPr>
        <p:sp>
          <p:nvSpPr>
            <p:cNvPr id="6206" name="Google Shape;6206;p5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7" name="Google Shape;6207;p5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8" name="Google Shape;6208;p57"/>
          <p:cNvGrpSpPr/>
          <p:nvPr/>
        </p:nvGrpSpPr>
        <p:grpSpPr>
          <a:xfrm>
            <a:off x="1647421" y="3125877"/>
            <a:ext cx="352332" cy="339288"/>
            <a:chOff x="2071000" y="1435025"/>
            <a:chExt cx="500400" cy="481875"/>
          </a:xfrm>
        </p:grpSpPr>
        <p:sp>
          <p:nvSpPr>
            <p:cNvPr id="6209" name="Google Shape;6209;p5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0" name="Google Shape;6210;p5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1" name="Google Shape;6211;p5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2" name="Google Shape;6212;p57"/>
          <p:cNvGrpSpPr/>
          <p:nvPr/>
        </p:nvGrpSpPr>
        <p:grpSpPr>
          <a:xfrm>
            <a:off x="2075584" y="3146709"/>
            <a:ext cx="351874" cy="297623"/>
            <a:chOff x="2678350" y="1464650"/>
            <a:chExt cx="499750" cy="422700"/>
          </a:xfrm>
        </p:grpSpPr>
        <p:sp>
          <p:nvSpPr>
            <p:cNvPr id="6213" name="Google Shape;6213;p5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4" name="Google Shape;6214;p5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5" name="Google Shape;6215;p5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6" name="Google Shape;6216;p57"/>
          <p:cNvGrpSpPr/>
          <p:nvPr/>
        </p:nvGrpSpPr>
        <p:grpSpPr>
          <a:xfrm>
            <a:off x="2499118" y="3125895"/>
            <a:ext cx="339253" cy="339253"/>
            <a:chOff x="3271200" y="1435075"/>
            <a:chExt cx="481825" cy="481825"/>
          </a:xfrm>
        </p:grpSpPr>
        <p:sp>
          <p:nvSpPr>
            <p:cNvPr id="6217" name="Google Shape;6217;p5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8" name="Google Shape;6218;p5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9" name="Google Shape;6219;p57"/>
          <p:cNvGrpSpPr/>
          <p:nvPr/>
        </p:nvGrpSpPr>
        <p:grpSpPr>
          <a:xfrm>
            <a:off x="2909591" y="3125877"/>
            <a:ext cx="343442" cy="339288"/>
            <a:chOff x="3858100" y="1435075"/>
            <a:chExt cx="487775" cy="481875"/>
          </a:xfrm>
        </p:grpSpPr>
        <p:sp>
          <p:nvSpPr>
            <p:cNvPr id="6220" name="Google Shape;6220;p5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5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2" name="Google Shape;6222;p5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3" name="Google Shape;6223;p5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4" name="Google Shape;6224;p5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5" name="Google Shape;6225;p57"/>
          <p:cNvGrpSpPr/>
          <p:nvPr/>
        </p:nvGrpSpPr>
        <p:grpSpPr>
          <a:xfrm>
            <a:off x="3329674" y="3125895"/>
            <a:ext cx="339253" cy="339253"/>
            <a:chOff x="4456875" y="1435075"/>
            <a:chExt cx="481825" cy="481825"/>
          </a:xfrm>
        </p:grpSpPr>
        <p:sp>
          <p:nvSpPr>
            <p:cNvPr id="6226" name="Google Shape;6226;p5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7" name="Google Shape;6227;p5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8" name="Google Shape;6228;p5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9" name="Google Shape;6229;p5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0" name="Google Shape;6230;p5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1" name="Google Shape;6231;p5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2" name="Google Shape;6232;p5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3" name="Google Shape;6233;p5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5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5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6" name="Google Shape;6236;p5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7" name="Google Shape;6237;p5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8" name="Google Shape;6238;p5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9" name="Google Shape;6239;p5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0" name="Google Shape;6240;p5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1" name="Google Shape;6241;p5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2" name="Google Shape;6242;p5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3" name="Google Shape;6243;p5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4" name="Google Shape;6244;p5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5" name="Google Shape;6245;p57"/>
          <p:cNvGrpSpPr/>
          <p:nvPr/>
        </p:nvGrpSpPr>
        <p:grpSpPr>
          <a:xfrm>
            <a:off x="3750665" y="3125886"/>
            <a:ext cx="342580" cy="339271"/>
            <a:chOff x="5049725" y="1435050"/>
            <a:chExt cx="486550" cy="481850"/>
          </a:xfrm>
        </p:grpSpPr>
        <p:sp>
          <p:nvSpPr>
            <p:cNvPr id="6246" name="Google Shape;6246;p5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7" name="Google Shape;6247;p5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8" name="Google Shape;6248;p5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9" name="Google Shape;6249;p5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0" name="Google Shape;6250;p57"/>
          <p:cNvGrpSpPr/>
          <p:nvPr/>
        </p:nvGrpSpPr>
        <p:grpSpPr>
          <a:xfrm>
            <a:off x="4166216" y="3125895"/>
            <a:ext cx="339359" cy="339253"/>
            <a:chOff x="5642475" y="1435075"/>
            <a:chExt cx="481975" cy="481825"/>
          </a:xfrm>
        </p:grpSpPr>
        <p:sp>
          <p:nvSpPr>
            <p:cNvPr id="6251" name="Google Shape;6251;p5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2" name="Google Shape;6252;p5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3" name="Google Shape;6253;p5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4" name="Google Shape;6254;p57"/>
          <p:cNvGrpSpPr/>
          <p:nvPr/>
        </p:nvGrpSpPr>
        <p:grpSpPr>
          <a:xfrm>
            <a:off x="4580702" y="3125886"/>
            <a:ext cx="343759" cy="339271"/>
            <a:chOff x="6232000" y="1435050"/>
            <a:chExt cx="488225" cy="481850"/>
          </a:xfrm>
        </p:grpSpPr>
        <p:sp>
          <p:nvSpPr>
            <p:cNvPr id="6255" name="Google Shape;6255;p5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6" name="Google Shape;6256;p5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7" name="Google Shape;6257;p5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8" name="Google Shape;6258;p5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9" name="Google Shape;6259;p5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0" name="Google Shape;6260;p57"/>
          <p:cNvGrpSpPr/>
          <p:nvPr/>
        </p:nvGrpSpPr>
        <p:grpSpPr>
          <a:xfrm>
            <a:off x="841438" y="3539545"/>
            <a:ext cx="299929" cy="337792"/>
            <a:chOff x="924450" y="2028975"/>
            <a:chExt cx="425975" cy="479750"/>
          </a:xfrm>
        </p:grpSpPr>
        <p:sp>
          <p:nvSpPr>
            <p:cNvPr id="6261" name="Google Shape;6261;p5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2" name="Google Shape;6262;p5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3" name="Google Shape;6263;p5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4" name="Google Shape;6264;p57"/>
          <p:cNvGrpSpPr/>
          <p:nvPr/>
        </p:nvGrpSpPr>
        <p:grpSpPr>
          <a:xfrm>
            <a:off x="1653934" y="3559347"/>
            <a:ext cx="339306" cy="298186"/>
            <a:chOff x="2085450" y="2057100"/>
            <a:chExt cx="481900" cy="423500"/>
          </a:xfrm>
        </p:grpSpPr>
        <p:sp>
          <p:nvSpPr>
            <p:cNvPr id="6265" name="Google Shape;6265;p5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6" name="Google Shape;6266;p5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7" name="Google Shape;6267;p5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8" name="Google Shape;6268;p57"/>
          <p:cNvGrpSpPr/>
          <p:nvPr/>
        </p:nvGrpSpPr>
        <p:grpSpPr>
          <a:xfrm>
            <a:off x="2081868" y="3582592"/>
            <a:ext cx="339306" cy="251698"/>
            <a:chOff x="2678275" y="2090100"/>
            <a:chExt cx="481900" cy="357475"/>
          </a:xfrm>
        </p:grpSpPr>
        <p:sp>
          <p:nvSpPr>
            <p:cNvPr id="6269" name="Google Shape;6269;p5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0" name="Google Shape;6270;p5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1" name="Google Shape;6271;p5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2" name="Google Shape;6272;p5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3" name="Google Shape;6273;p5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4" name="Google Shape;6274;p57"/>
          <p:cNvGrpSpPr/>
          <p:nvPr/>
        </p:nvGrpSpPr>
        <p:grpSpPr>
          <a:xfrm>
            <a:off x="2559072" y="3594790"/>
            <a:ext cx="219345" cy="227301"/>
            <a:chOff x="3357325" y="2093500"/>
            <a:chExt cx="311525" cy="322825"/>
          </a:xfrm>
        </p:grpSpPr>
        <p:sp>
          <p:nvSpPr>
            <p:cNvPr id="6275" name="Google Shape;6275;p5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6" name="Google Shape;6276;p5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7" name="Google Shape;6277;p5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78" name="Google Shape;6278;p57"/>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79" name="Google Shape;6279;p57"/>
          <p:cNvGrpSpPr/>
          <p:nvPr/>
        </p:nvGrpSpPr>
        <p:grpSpPr>
          <a:xfrm>
            <a:off x="3353262" y="3538814"/>
            <a:ext cx="292078" cy="339253"/>
            <a:chOff x="4492800" y="2027925"/>
            <a:chExt cx="414825" cy="481825"/>
          </a:xfrm>
        </p:grpSpPr>
        <p:sp>
          <p:nvSpPr>
            <p:cNvPr id="6280" name="Google Shape;6280;p5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1" name="Google Shape;6281;p5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2" name="Google Shape;6282;p57"/>
          <p:cNvGrpSpPr/>
          <p:nvPr/>
        </p:nvGrpSpPr>
        <p:grpSpPr>
          <a:xfrm>
            <a:off x="3752354" y="3538805"/>
            <a:ext cx="339200" cy="339271"/>
            <a:chOff x="5049725" y="2027900"/>
            <a:chExt cx="481750" cy="481850"/>
          </a:xfrm>
        </p:grpSpPr>
        <p:sp>
          <p:nvSpPr>
            <p:cNvPr id="6283" name="Google Shape;6283;p5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4" name="Google Shape;6284;p5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5" name="Google Shape;6285;p5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6" name="Google Shape;6286;p5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7" name="Google Shape;6287;p5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8" name="Google Shape;6288;p5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9" name="Google Shape;6289;p5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0" name="Google Shape;6290;p5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1" name="Google Shape;6291;p57"/>
          <p:cNvGrpSpPr/>
          <p:nvPr/>
        </p:nvGrpSpPr>
        <p:grpSpPr>
          <a:xfrm>
            <a:off x="4225950" y="3538893"/>
            <a:ext cx="219890" cy="339095"/>
            <a:chOff x="5726350" y="2028150"/>
            <a:chExt cx="312300" cy="481600"/>
          </a:xfrm>
        </p:grpSpPr>
        <p:sp>
          <p:nvSpPr>
            <p:cNvPr id="6292" name="Google Shape;6292;p5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3" name="Google Shape;6293;p5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4" name="Google Shape;6294;p5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5" name="Google Shape;6295;p57"/>
          <p:cNvGrpSpPr/>
          <p:nvPr/>
        </p:nvGrpSpPr>
        <p:grpSpPr>
          <a:xfrm>
            <a:off x="4586141" y="3542000"/>
            <a:ext cx="332881" cy="332881"/>
            <a:chOff x="6239925" y="2032450"/>
            <a:chExt cx="472775" cy="472775"/>
          </a:xfrm>
        </p:grpSpPr>
        <p:sp>
          <p:nvSpPr>
            <p:cNvPr id="6296" name="Google Shape;6296;p5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7" name="Google Shape;6297;p5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8" name="Google Shape;6298;p57"/>
          <p:cNvGrpSpPr/>
          <p:nvPr/>
        </p:nvGrpSpPr>
        <p:grpSpPr>
          <a:xfrm>
            <a:off x="5035233" y="2364092"/>
            <a:ext cx="334641" cy="185425"/>
            <a:chOff x="903075" y="2730000"/>
            <a:chExt cx="475275" cy="263350"/>
          </a:xfrm>
        </p:grpSpPr>
        <p:sp>
          <p:nvSpPr>
            <p:cNvPr id="6299" name="Google Shape;6299;p5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0" name="Google Shape;6300;p5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1" name="Google Shape;6301;p5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2" name="Google Shape;6302;p57"/>
          <p:cNvGrpSpPr/>
          <p:nvPr/>
        </p:nvGrpSpPr>
        <p:grpSpPr>
          <a:xfrm>
            <a:off x="1239624" y="3538814"/>
            <a:ext cx="339253" cy="339253"/>
            <a:chOff x="1492675" y="2027925"/>
            <a:chExt cx="481825" cy="481825"/>
          </a:xfrm>
        </p:grpSpPr>
        <p:sp>
          <p:nvSpPr>
            <p:cNvPr id="6303" name="Google Shape;6303;p5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4" name="Google Shape;6304;p5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5" name="Google Shape;6305;p5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6" name="Google Shape;6306;p5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7" name="Google Shape;6307;p5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8" name="Google Shape;6308;p57"/>
          <p:cNvGrpSpPr/>
          <p:nvPr/>
        </p:nvGrpSpPr>
        <p:grpSpPr>
          <a:xfrm>
            <a:off x="5466000" y="2287178"/>
            <a:ext cx="339253" cy="339253"/>
            <a:chOff x="1492675" y="2620775"/>
            <a:chExt cx="481825" cy="481825"/>
          </a:xfrm>
        </p:grpSpPr>
        <p:sp>
          <p:nvSpPr>
            <p:cNvPr id="6309" name="Google Shape;6309;p5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0" name="Google Shape;6310;p5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11" name="Google Shape;6311;p57"/>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12" name="Google Shape;6312;p57"/>
          <p:cNvGrpSpPr/>
          <p:nvPr/>
        </p:nvGrpSpPr>
        <p:grpSpPr>
          <a:xfrm>
            <a:off x="6289754" y="2303161"/>
            <a:ext cx="333585" cy="307287"/>
            <a:chOff x="2682350" y="2643425"/>
            <a:chExt cx="473775" cy="436425"/>
          </a:xfrm>
        </p:grpSpPr>
        <p:sp>
          <p:nvSpPr>
            <p:cNvPr id="6313" name="Google Shape;6313;p5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4" name="Google Shape;6314;p5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5" name="Google Shape;6315;p5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6" name="Google Shape;6316;p5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7" name="Google Shape;6317;p5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8" name="Google Shape;6318;p5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9" name="Google Shape;6319;p5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0" name="Google Shape;6320;p57"/>
          <p:cNvGrpSpPr/>
          <p:nvPr/>
        </p:nvGrpSpPr>
        <p:grpSpPr>
          <a:xfrm>
            <a:off x="6755243" y="2287178"/>
            <a:ext cx="238531" cy="339253"/>
            <a:chOff x="3342725" y="2620775"/>
            <a:chExt cx="338775" cy="481825"/>
          </a:xfrm>
        </p:grpSpPr>
        <p:sp>
          <p:nvSpPr>
            <p:cNvPr id="6321" name="Google Shape;6321;p5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2" name="Google Shape;6322;p5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3" name="Google Shape;6323;p5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4" name="Google Shape;6324;p57"/>
          <p:cNvGrpSpPr/>
          <p:nvPr/>
        </p:nvGrpSpPr>
        <p:grpSpPr>
          <a:xfrm>
            <a:off x="7148994" y="2287178"/>
            <a:ext cx="278296" cy="339253"/>
            <a:chOff x="3907325" y="2620775"/>
            <a:chExt cx="395250" cy="481825"/>
          </a:xfrm>
        </p:grpSpPr>
        <p:sp>
          <p:nvSpPr>
            <p:cNvPr id="6325" name="Google Shape;6325;p5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6" name="Google Shape;6326;p5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7" name="Google Shape;6327;p5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8" name="Google Shape;6328;p5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9" name="Google Shape;6329;p57"/>
          <p:cNvGrpSpPr/>
          <p:nvPr/>
        </p:nvGrpSpPr>
        <p:grpSpPr>
          <a:xfrm>
            <a:off x="7542181" y="2297783"/>
            <a:ext cx="339253" cy="318042"/>
            <a:chOff x="4456875" y="2635825"/>
            <a:chExt cx="481825" cy="451700"/>
          </a:xfrm>
        </p:grpSpPr>
        <p:sp>
          <p:nvSpPr>
            <p:cNvPr id="6330" name="Google Shape;6330;p5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1" name="Google Shape;6331;p5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2" name="Google Shape;6332;p5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3" name="Google Shape;6333;p5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4" name="Google Shape;6334;p5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5" name="Google Shape;6335;p5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6" name="Google Shape;6336;p57"/>
          <p:cNvGrpSpPr/>
          <p:nvPr/>
        </p:nvGrpSpPr>
        <p:grpSpPr>
          <a:xfrm>
            <a:off x="7967105" y="2297783"/>
            <a:ext cx="339253" cy="318042"/>
            <a:chOff x="5049725" y="2635825"/>
            <a:chExt cx="481825" cy="451700"/>
          </a:xfrm>
        </p:grpSpPr>
        <p:sp>
          <p:nvSpPr>
            <p:cNvPr id="6337" name="Google Shape;6337;p5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8" name="Google Shape;6338;p5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9" name="Google Shape;6339;p5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0" name="Google Shape;6340;p57"/>
          <p:cNvGrpSpPr/>
          <p:nvPr/>
        </p:nvGrpSpPr>
        <p:grpSpPr>
          <a:xfrm>
            <a:off x="2401355" y="3952243"/>
            <a:ext cx="338566" cy="338373"/>
            <a:chOff x="5643000" y="2621375"/>
            <a:chExt cx="480850" cy="480575"/>
          </a:xfrm>
        </p:grpSpPr>
        <p:sp>
          <p:nvSpPr>
            <p:cNvPr id="6341" name="Google Shape;6341;p5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2" name="Google Shape;6342;p5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3" name="Google Shape;6343;p5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4" name="Google Shape;6344;p5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5" name="Google Shape;6345;p5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6" name="Google Shape;6346;p5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7" name="Google Shape;6347;p5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8" name="Google Shape;6348;p57"/>
          <p:cNvGrpSpPr/>
          <p:nvPr/>
        </p:nvGrpSpPr>
        <p:grpSpPr>
          <a:xfrm>
            <a:off x="4171048" y="3951803"/>
            <a:ext cx="339359" cy="339253"/>
            <a:chOff x="6235250" y="2620775"/>
            <a:chExt cx="481975" cy="481825"/>
          </a:xfrm>
        </p:grpSpPr>
        <p:sp>
          <p:nvSpPr>
            <p:cNvPr id="6349" name="Google Shape;6349;p5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0" name="Google Shape;6350;p5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1" name="Google Shape;6351;p5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2" name="Google Shape;6352;p5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3" name="Google Shape;6353;p5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54" name="Google Shape;6354;p57"/>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55" name="Google Shape;6355;p57"/>
          <p:cNvGrpSpPr/>
          <p:nvPr/>
        </p:nvGrpSpPr>
        <p:grpSpPr>
          <a:xfrm>
            <a:off x="5465078" y="2711317"/>
            <a:ext cx="341101" cy="339253"/>
            <a:chOff x="1535000" y="3223325"/>
            <a:chExt cx="484450" cy="481825"/>
          </a:xfrm>
        </p:grpSpPr>
        <p:sp>
          <p:nvSpPr>
            <p:cNvPr id="6356" name="Google Shape;6356;p5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7" name="Google Shape;6357;p5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8" name="Google Shape;6358;p5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9" name="Google Shape;6359;p57"/>
          <p:cNvGrpSpPr/>
          <p:nvPr/>
        </p:nvGrpSpPr>
        <p:grpSpPr>
          <a:xfrm>
            <a:off x="5872645" y="2746618"/>
            <a:ext cx="339253" cy="268649"/>
            <a:chOff x="2085525" y="3263750"/>
            <a:chExt cx="481825" cy="381550"/>
          </a:xfrm>
        </p:grpSpPr>
        <p:sp>
          <p:nvSpPr>
            <p:cNvPr id="6360" name="Google Shape;6360;p5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1" name="Google Shape;6361;p5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62" name="Google Shape;6362;p57"/>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63" name="Google Shape;6363;p57"/>
          <p:cNvGrpSpPr/>
          <p:nvPr/>
        </p:nvGrpSpPr>
        <p:grpSpPr>
          <a:xfrm>
            <a:off x="6704407" y="2711308"/>
            <a:ext cx="340204" cy="339271"/>
            <a:chOff x="3270450" y="3213625"/>
            <a:chExt cx="483175" cy="481850"/>
          </a:xfrm>
        </p:grpSpPr>
        <p:sp>
          <p:nvSpPr>
            <p:cNvPr id="6364" name="Google Shape;6364;p5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5" name="Google Shape;6365;p5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6" name="Google Shape;6366;p57"/>
          <p:cNvGrpSpPr/>
          <p:nvPr/>
        </p:nvGrpSpPr>
        <p:grpSpPr>
          <a:xfrm>
            <a:off x="7203676" y="2711317"/>
            <a:ext cx="168931" cy="339253"/>
            <a:chOff x="3984950" y="3213600"/>
            <a:chExt cx="239925" cy="481825"/>
          </a:xfrm>
        </p:grpSpPr>
        <p:sp>
          <p:nvSpPr>
            <p:cNvPr id="6367" name="Google Shape;6367;p5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8" name="Google Shape;6368;p5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69" name="Google Shape;6369;p57"/>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0" name="Google Shape;6370;p57"/>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71" name="Google Shape;6371;p57"/>
          <p:cNvGrpSpPr/>
          <p:nvPr/>
        </p:nvGrpSpPr>
        <p:grpSpPr>
          <a:xfrm>
            <a:off x="1938873" y="3981487"/>
            <a:ext cx="355218" cy="279880"/>
            <a:chOff x="5629975" y="3255775"/>
            <a:chExt cx="504500" cy="397500"/>
          </a:xfrm>
        </p:grpSpPr>
        <p:sp>
          <p:nvSpPr>
            <p:cNvPr id="6372" name="Google Shape;6372;p5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3" name="Google Shape;6373;p5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4" name="Google Shape;6374;p5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5" name="Google Shape;6375;p5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6" name="Google Shape;6376;p5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7" name="Google Shape;6377;p57"/>
          <p:cNvGrpSpPr/>
          <p:nvPr/>
        </p:nvGrpSpPr>
        <p:grpSpPr>
          <a:xfrm>
            <a:off x="3723529" y="3981593"/>
            <a:ext cx="340256" cy="279669"/>
            <a:chOff x="6234950" y="3255925"/>
            <a:chExt cx="483250" cy="397200"/>
          </a:xfrm>
        </p:grpSpPr>
        <p:sp>
          <p:nvSpPr>
            <p:cNvPr id="6378" name="Google Shape;6378;p5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9" name="Google Shape;6379;p5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0" name="Google Shape;6380;p5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1" name="Google Shape;6381;p5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2" name="Google Shape;6382;p5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3" name="Google Shape;6383;p5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4" name="Google Shape;6384;p57"/>
          <p:cNvGrpSpPr/>
          <p:nvPr/>
        </p:nvGrpSpPr>
        <p:grpSpPr>
          <a:xfrm>
            <a:off x="5043532" y="3125970"/>
            <a:ext cx="318042" cy="339253"/>
            <a:chOff x="914900" y="3806450"/>
            <a:chExt cx="451700" cy="481825"/>
          </a:xfrm>
        </p:grpSpPr>
        <p:sp>
          <p:nvSpPr>
            <p:cNvPr id="6385" name="Google Shape;6385;p5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6" name="Google Shape;6386;p5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7" name="Google Shape;6387;p5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8" name="Google Shape;6388;p5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9" name="Google Shape;6389;p5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0" name="Google Shape;6390;p57"/>
          <p:cNvGrpSpPr/>
          <p:nvPr/>
        </p:nvGrpSpPr>
        <p:grpSpPr>
          <a:xfrm>
            <a:off x="5462454" y="3125785"/>
            <a:ext cx="346347" cy="339623"/>
            <a:chOff x="1490050" y="3805975"/>
            <a:chExt cx="491900" cy="482350"/>
          </a:xfrm>
        </p:grpSpPr>
        <p:sp>
          <p:nvSpPr>
            <p:cNvPr id="6391" name="Google Shape;6391;p5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2" name="Google Shape;6392;p5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3" name="Google Shape;6393;p5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4" name="Google Shape;6394;p5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5" name="Google Shape;6395;p57"/>
          <p:cNvGrpSpPr/>
          <p:nvPr/>
        </p:nvGrpSpPr>
        <p:grpSpPr>
          <a:xfrm>
            <a:off x="5886322" y="3125970"/>
            <a:ext cx="311899" cy="339253"/>
            <a:chOff x="2104275" y="3806450"/>
            <a:chExt cx="442975" cy="481825"/>
          </a:xfrm>
        </p:grpSpPr>
        <p:sp>
          <p:nvSpPr>
            <p:cNvPr id="6396" name="Google Shape;6396;p5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7" name="Google Shape;6397;p5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8" name="Google Shape;6398;p57"/>
          <p:cNvGrpSpPr/>
          <p:nvPr/>
        </p:nvGrpSpPr>
        <p:grpSpPr>
          <a:xfrm>
            <a:off x="6309839" y="3125970"/>
            <a:ext cx="293416" cy="339253"/>
            <a:chOff x="2710875" y="3806450"/>
            <a:chExt cx="416725" cy="481825"/>
          </a:xfrm>
        </p:grpSpPr>
        <p:sp>
          <p:nvSpPr>
            <p:cNvPr id="6399" name="Google Shape;6399;p5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0" name="Google Shape;6400;p5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1" name="Google Shape;6401;p57"/>
          <p:cNvGrpSpPr/>
          <p:nvPr/>
        </p:nvGrpSpPr>
        <p:grpSpPr>
          <a:xfrm>
            <a:off x="6704883" y="3166412"/>
            <a:ext cx="339253" cy="258369"/>
            <a:chOff x="3271200" y="3863875"/>
            <a:chExt cx="481825" cy="366950"/>
          </a:xfrm>
        </p:grpSpPr>
        <p:sp>
          <p:nvSpPr>
            <p:cNvPr id="6402" name="Google Shape;6402;p5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3" name="Google Shape;6403;p5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4" name="Google Shape;6404;p57"/>
          <p:cNvGrpSpPr/>
          <p:nvPr/>
        </p:nvGrpSpPr>
        <p:grpSpPr>
          <a:xfrm>
            <a:off x="7140377" y="3126199"/>
            <a:ext cx="295528" cy="338795"/>
            <a:chOff x="3895050" y="3806775"/>
            <a:chExt cx="419725" cy="481175"/>
          </a:xfrm>
        </p:grpSpPr>
        <p:sp>
          <p:nvSpPr>
            <p:cNvPr id="6405" name="Google Shape;6405;p5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6" name="Google Shape;6406;p5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7" name="Google Shape;6407;p57"/>
          <p:cNvGrpSpPr/>
          <p:nvPr/>
        </p:nvGrpSpPr>
        <p:grpSpPr>
          <a:xfrm>
            <a:off x="7543659" y="3125979"/>
            <a:ext cx="336296" cy="339235"/>
            <a:chOff x="4464775" y="3806475"/>
            <a:chExt cx="477625" cy="481800"/>
          </a:xfrm>
        </p:grpSpPr>
        <p:sp>
          <p:nvSpPr>
            <p:cNvPr id="6408" name="Google Shape;6408;p5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9" name="Google Shape;6409;p5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0" name="Google Shape;6410;p5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1" name="Google Shape;6411;p5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2" name="Google Shape;6412;p5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3" name="Google Shape;6413;p5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4" name="Google Shape;6414;p57"/>
          <p:cNvGrpSpPr/>
          <p:nvPr/>
        </p:nvGrpSpPr>
        <p:grpSpPr>
          <a:xfrm>
            <a:off x="7967105" y="3125970"/>
            <a:ext cx="339253" cy="339253"/>
            <a:chOff x="5049725" y="3806450"/>
            <a:chExt cx="481825" cy="481825"/>
          </a:xfrm>
        </p:grpSpPr>
        <p:sp>
          <p:nvSpPr>
            <p:cNvPr id="6415" name="Google Shape;6415;p5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6" name="Google Shape;6416;p5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7" name="Google Shape;6417;p5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8" name="Google Shape;6418;p57"/>
          <p:cNvGrpSpPr/>
          <p:nvPr/>
        </p:nvGrpSpPr>
        <p:grpSpPr>
          <a:xfrm>
            <a:off x="1492357" y="3951798"/>
            <a:ext cx="339253" cy="339253"/>
            <a:chOff x="5651375" y="3806450"/>
            <a:chExt cx="481825" cy="481825"/>
          </a:xfrm>
        </p:grpSpPr>
        <p:sp>
          <p:nvSpPr>
            <p:cNvPr id="6419" name="Google Shape;6419;p5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0" name="Google Shape;6420;p5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1" name="Google Shape;6421;p5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2" name="Google Shape;6422;p5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23" name="Google Shape;6423;p57"/>
          <p:cNvGrpSpPr/>
          <p:nvPr/>
        </p:nvGrpSpPr>
        <p:grpSpPr>
          <a:xfrm>
            <a:off x="3317763" y="3953787"/>
            <a:ext cx="298503" cy="335275"/>
            <a:chOff x="6264300" y="3809300"/>
            <a:chExt cx="423950" cy="476175"/>
          </a:xfrm>
        </p:grpSpPr>
        <p:sp>
          <p:nvSpPr>
            <p:cNvPr id="6424" name="Google Shape;6424;p5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5" name="Google Shape;6425;p5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6" name="Google Shape;6426;p5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27" name="Google Shape;6427;p57"/>
          <p:cNvGrpSpPr/>
          <p:nvPr/>
        </p:nvGrpSpPr>
        <p:grpSpPr>
          <a:xfrm>
            <a:off x="5032267" y="3538881"/>
            <a:ext cx="340573" cy="339271"/>
            <a:chOff x="898875" y="4399275"/>
            <a:chExt cx="483700" cy="481850"/>
          </a:xfrm>
        </p:grpSpPr>
        <p:sp>
          <p:nvSpPr>
            <p:cNvPr id="6428" name="Google Shape;6428;p5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9" name="Google Shape;6429;p57"/>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0" name="Google Shape;6430;p5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1" name="Google Shape;6431;p5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2" name="Google Shape;6432;p5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3" name="Google Shape;6433;p5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4" name="Google Shape;6434;p5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5" name="Google Shape;6435;p5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6" name="Google Shape;6436;p57"/>
          <p:cNvGrpSpPr/>
          <p:nvPr/>
        </p:nvGrpSpPr>
        <p:grpSpPr>
          <a:xfrm>
            <a:off x="5466000" y="3554133"/>
            <a:ext cx="339253" cy="308765"/>
            <a:chOff x="1492675" y="4420975"/>
            <a:chExt cx="481825" cy="438525"/>
          </a:xfrm>
        </p:grpSpPr>
        <p:sp>
          <p:nvSpPr>
            <p:cNvPr id="6437" name="Google Shape;6437;p5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8" name="Google Shape;6438;p5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9" name="Google Shape;6439;p5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0" name="Google Shape;6440;p5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1" name="Google Shape;6441;p5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2" name="Google Shape;6442;p57"/>
          <p:cNvGrpSpPr/>
          <p:nvPr/>
        </p:nvGrpSpPr>
        <p:grpSpPr>
          <a:xfrm>
            <a:off x="5870982" y="3539558"/>
            <a:ext cx="342580" cy="337915"/>
            <a:chOff x="2084100" y="4400250"/>
            <a:chExt cx="486550" cy="479925"/>
          </a:xfrm>
        </p:grpSpPr>
        <p:sp>
          <p:nvSpPr>
            <p:cNvPr id="6443" name="Google Shape;6443;p5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4" name="Google Shape;6444;p5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5" name="Google Shape;6445;p5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6" name="Google Shape;6446;p5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7" name="Google Shape;6447;p5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8" name="Google Shape;6448;p5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9" name="Google Shape;6449;p57"/>
          <p:cNvGrpSpPr/>
          <p:nvPr/>
        </p:nvGrpSpPr>
        <p:grpSpPr>
          <a:xfrm>
            <a:off x="6307462" y="3538907"/>
            <a:ext cx="298169" cy="339218"/>
            <a:chOff x="2707950" y="4399325"/>
            <a:chExt cx="423475" cy="481775"/>
          </a:xfrm>
        </p:grpSpPr>
        <p:sp>
          <p:nvSpPr>
            <p:cNvPr id="6450" name="Google Shape;6450;p5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1" name="Google Shape;6451;p5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2" name="Google Shape;6452;p5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3" name="Google Shape;6453;p5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4" name="Google Shape;6454;p5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5" name="Google Shape;6455;p5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6" name="Google Shape;6456;p5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7" name="Google Shape;6457;p5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8" name="Google Shape;6458;p5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9" name="Google Shape;6459;p5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0" name="Google Shape;6460;p5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1" name="Google Shape;6461;p5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2" name="Google Shape;6462;p57"/>
          <p:cNvGrpSpPr/>
          <p:nvPr/>
        </p:nvGrpSpPr>
        <p:grpSpPr>
          <a:xfrm>
            <a:off x="6736981" y="3538881"/>
            <a:ext cx="275057" cy="339271"/>
            <a:chOff x="3330525" y="4399275"/>
            <a:chExt cx="390650" cy="481850"/>
          </a:xfrm>
        </p:grpSpPr>
        <p:sp>
          <p:nvSpPr>
            <p:cNvPr id="6463" name="Google Shape;6463;p5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4" name="Google Shape;6464;p5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5" name="Google Shape;6465;p5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6" name="Google Shape;6466;p5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7" name="Google Shape;6467;p5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8" name="Google Shape;6468;p5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9" name="Google Shape;6469;p5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70" name="Google Shape;6470;p57"/>
          <p:cNvGrpSpPr/>
          <p:nvPr/>
        </p:nvGrpSpPr>
        <p:grpSpPr>
          <a:xfrm>
            <a:off x="7161510" y="3538890"/>
            <a:ext cx="253265" cy="339253"/>
            <a:chOff x="3938800" y="4399275"/>
            <a:chExt cx="359700" cy="481825"/>
          </a:xfrm>
        </p:grpSpPr>
        <p:sp>
          <p:nvSpPr>
            <p:cNvPr id="6471" name="Google Shape;6471;p5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2" name="Google Shape;6472;p5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3" name="Google Shape;6473;p5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4" name="Google Shape;6474;p5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5" name="Google Shape;6475;p5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76" name="Google Shape;6476;p57"/>
          <p:cNvGrpSpPr/>
          <p:nvPr/>
        </p:nvGrpSpPr>
        <p:grpSpPr>
          <a:xfrm>
            <a:off x="7632288" y="3538890"/>
            <a:ext cx="159039" cy="339253"/>
            <a:chOff x="4584850" y="4399275"/>
            <a:chExt cx="225875" cy="481825"/>
          </a:xfrm>
        </p:grpSpPr>
        <p:sp>
          <p:nvSpPr>
            <p:cNvPr id="6477" name="Google Shape;6477;p5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8" name="Google Shape;6478;p5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79" name="Google Shape;6479;p57"/>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80" name="Google Shape;6480;p57"/>
          <p:cNvGrpSpPr/>
          <p:nvPr/>
        </p:nvGrpSpPr>
        <p:grpSpPr>
          <a:xfrm>
            <a:off x="1045841" y="3951795"/>
            <a:ext cx="339253" cy="339253"/>
            <a:chOff x="5642550" y="4399275"/>
            <a:chExt cx="481825" cy="481825"/>
          </a:xfrm>
        </p:grpSpPr>
        <p:sp>
          <p:nvSpPr>
            <p:cNvPr id="6481" name="Google Shape;6481;p5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2" name="Google Shape;6482;p5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3" name="Google Shape;6483;p57"/>
          <p:cNvGrpSpPr/>
          <p:nvPr/>
        </p:nvGrpSpPr>
        <p:grpSpPr>
          <a:xfrm>
            <a:off x="2847184" y="3963703"/>
            <a:ext cx="363316" cy="315437"/>
            <a:chOff x="6218300" y="4416175"/>
            <a:chExt cx="516000" cy="448000"/>
          </a:xfrm>
        </p:grpSpPr>
        <p:sp>
          <p:nvSpPr>
            <p:cNvPr id="6484" name="Google Shape;6484;p5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5" name="Google Shape;6485;p5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6" name="Google Shape;6486;p5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7" name="Google Shape;6487;p57"/>
          <p:cNvGrpSpPr/>
          <p:nvPr/>
        </p:nvGrpSpPr>
        <p:grpSpPr>
          <a:xfrm>
            <a:off x="5957218" y="3951792"/>
            <a:ext cx="339253" cy="339253"/>
            <a:chOff x="899850" y="4992125"/>
            <a:chExt cx="481825" cy="481825"/>
          </a:xfrm>
        </p:grpSpPr>
        <p:sp>
          <p:nvSpPr>
            <p:cNvPr id="6488" name="Google Shape;6488;p5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9" name="Google Shape;6489;p5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0" name="Google Shape;6490;p5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91" name="Google Shape;6491;p57"/>
          <p:cNvGrpSpPr/>
          <p:nvPr/>
        </p:nvGrpSpPr>
        <p:grpSpPr>
          <a:xfrm>
            <a:off x="5510702" y="3951792"/>
            <a:ext cx="339253" cy="339253"/>
            <a:chOff x="1492675" y="4992125"/>
            <a:chExt cx="481825" cy="481825"/>
          </a:xfrm>
        </p:grpSpPr>
        <p:sp>
          <p:nvSpPr>
            <p:cNvPr id="6492" name="Google Shape;6492;p5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3" name="Google Shape;6493;p5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94" name="Google Shape;6494;p57"/>
          <p:cNvGrpSpPr/>
          <p:nvPr/>
        </p:nvGrpSpPr>
        <p:grpSpPr>
          <a:xfrm>
            <a:off x="5064186" y="3951792"/>
            <a:ext cx="339253" cy="339253"/>
            <a:chOff x="2085525" y="4992125"/>
            <a:chExt cx="481825" cy="481825"/>
          </a:xfrm>
        </p:grpSpPr>
        <p:sp>
          <p:nvSpPr>
            <p:cNvPr id="6495" name="Google Shape;6495;p5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6" name="Google Shape;6496;p5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97" name="Google Shape;6497;p57"/>
          <p:cNvGrpSpPr/>
          <p:nvPr/>
        </p:nvGrpSpPr>
        <p:grpSpPr>
          <a:xfrm>
            <a:off x="6850408" y="3951792"/>
            <a:ext cx="339253" cy="339253"/>
            <a:chOff x="2678350" y="4992125"/>
            <a:chExt cx="481825" cy="481825"/>
          </a:xfrm>
        </p:grpSpPr>
        <p:sp>
          <p:nvSpPr>
            <p:cNvPr id="6498" name="Google Shape;6498;p5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9" name="Google Shape;6499;p5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0" name="Google Shape;6500;p5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01" name="Google Shape;6501;p57"/>
          <p:cNvGrpSpPr/>
          <p:nvPr/>
        </p:nvGrpSpPr>
        <p:grpSpPr>
          <a:xfrm>
            <a:off x="4617670" y="3951792"/>
            <a:ext cx="339253" cy="339253"/>
            <a:chOff x="3271200" y="4992125"/>
            <a:chExt cx="481825" cy="481825"/>
          </a:xfrm>
        </p:grpSpPr>
        <p:sp>
          <p:nvSpPr>
            <p:cNvPr id="6502" name="Google Shape;6502;p5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3" name="Google Shape;6503;p5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4" name="Google Shape;6504;p5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05" name="Google Shape;6505;p57"/>
          <p:cNvGrpSpPr/>
          <p:nvPr/>
        </p:nvGrpSpPr>
        <p:grpSpPr>
          <a:xfrm>
            <a:off x="7296924" y="3952822"/>
            <a:ext cx="339411" cy="337193"/>
            <a:chOff x="3863900" y="4993625"/>
            <a:chExt cx="482050" cy="478900"/>
          </a:xfrm>
        </p:grpSpPr>
        <p:sp>
          <p:nvSpPr>
            <p:cNvPr id="6506" name="Google Shape;6506;p57"/>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7" name="Google Shape;6507;p57"/>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8" name="Google Shape;6508;p57"/>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9" name="Google Shape;6509;p57"/>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0" name="Google Shape;6510;p57"/>
          <p:cNvGrpSpPr/>
          <p:nvPr/>
        </p:nvGrpSpPr>
        <p:grpSpPr>
          <a:xfrm>
            <a:off x="7743599" y="3952822"/>
            <a:ext cx="339411" cy="337193"/>
            <a:chOff x="4456725" y="4993625"/>
            <a:chExt cx="482050" cy="478900"/>
          </a:xfrm>
        </p:grpSpPr>
        <p:sp>
          <p:nvSpPr>
            <p:cNvPr id="6511" name="Google Shape;6511;p57"/>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2" name="Google Shape;6512;p57"/>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3" name="Google Shape;6513;p57"/>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4" name="Google Shape;6514;p57"/>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5" name="Google Shape;6515;p57"/>
          <p:cNvGrpSpPr/>
          <p:nvPr/>
        </p:nvGrpSpPr>
        <p:grpSpPr>
          <a:xfrm>
            <a:off x="6403734" y="3952813"/>
            <a:ext cx="339411" cy="337211"/>
            <a:chOff x="5049575" y="4993600"/>
            <a:chExt cx="482050" cy="478925"/>
          </a:xfrm>
        </p:grpSpPr>
        <p:sp>
          <p:nvSpPr>
            <p:cNvPr id="6516" name="Google Shape;6516;p5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7" name="Google Shape;6517;p5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8" name="Google Shape;6518;p5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9" name="Google Shape;6519;p5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20" name="Google Shape;6520;p57"/>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521" name="Google Shape;6521;p5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25" name="Shape 6525"/>
        <p:cNvGrpSpPr/>
        <p:nvPr/>
      </p:nvGrpSpPr>
      <p:grpSpPr>
        <a:xfrm>
          <a:off x="0" y="0"/>
          <a:ext cx="0" cy="0"/>
          <a:chOff x="0" y="0"/>
          <a:chExt cx="0" cy="0"/>
        </a:xfrm>
      </p:grpSpPr>
      <p:grpSp>
        <p:nvGrpSpPr>
          <p:cNvPr id="6526" name="Google Shape;6526;p58"/>
          <p:cNvGrpSpPr/>
          <p:nvPr/>
        </p:nvGrpSpPr>
        <p:grpSpPr>
          <a:xfrm>
            <a:off x="856199" y="1311179"/>
            <a:ext cx="322099" cy="370529"/>
            <a:chOff x="-42971725" y="3217825"/>
            <a:chExt cx="275675" cy="317125"/>
          </a:xfrm>
        </p:grpSpPr>
        <p:sp>
          <p:nvSpPr>
            <p:cNvPr id="6527" name="Google Shape;6527;p5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58"/>
          <p:cNvGrpSpPr/>
          <p:nvPr/>
        </p:nvGrpSpPr>
        <p:grpSpPr>
          <a:xfrm>
            <a:off x="828113" y="1779835"/>
            <a:ext cx="378270" cy="337551"/>
            <a:chOff x="-42996150" y="3612600"/>
            <a:chExt cx="323750" cy="288900"/>
          </a:xfrm>
        </p:grpSpPr>
        <p:sp>
          <p:nvSpPr>
            <p:cNvPr id="6531" name="Google Shape;6531;p5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58"/>
          <p:cNvGrpSpPr/>
          <p:nvPr/>
        </p:nvGrpSpPr>
        <p:grpSpPr>
          <a:xfrm>
            <a:off x="830874" y="2189205"/>
            <a:ext cx="372749" cy="370909"/>
            <a:chOff x="-42994575" y="3950300"/>
            <a:chExt cx="319025" cy="317450"/>
          </a:xfrm>
        </p:grpSpPr>
        <p:sp>
          <p:nvSpPr>
            <p:cNvPr id="6535" name="Google Shape;6535;p5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8" name="Google Shape;6538;p58"/>
          <p:cNvGrpSpPr/>
          <p:nvPr/>
        </p:nvGrpSpPr>
        <p:grpSpPr>
          <a:xfrm>
            <a:off x="2984269" y="1336037"/>
            <a:ext cx="371785" cy="370879"/>
            <a:chOff x="-41111350" y="3239100"/>
            <a:chExt cx="318200" cy="317425"/>
          </a:xfrm>
        </p:grpSpPr>
        <p:sp>
          <p:nvSpPr>
            <p:cNvPr id="6539" name="Google Shape;6539;p5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3" name="Google Shape;6543;p58"/>
          <p:cNvGrpSpPr/>
          <p:nvPr/>
        </p:nvGrpSpPr>
        <p:grpSpPr>
          <a:xfrm>
            <a:off x="2980588" y="1771568"/>
            <a:ext cx="379146" cy="370967"/>
            <a:chOff x="-41117650" y="3605525"/>
            <a:chExt cx="324500" cy="317500"/>
          </a:xfrm>
        </p:grpSpPr>
        <p:sp>
          <p:nvSpPr>
            <p:cNvPr id="6544" name="Google Shape;6544;p5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7" name="Google Shape;6547;p58"/>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8" name="Google Shape;6548;p58"/>
          <p:cNvGrpSpPr/>
          <p:nvPr/>
        </p:nvGrpSpPr>
        <p:grpSpPr>
          <a:xfrm>
            <a:off x="1806843" y="2663092"/>
            <a:ext cx="216271" cy="371814"/>
            <a:chOff x="-39205300" y="3220175"/>
            <a:chExt cx="185100" cy="318225"/>
          </a:xfrm>
        </p:grpSpPr>
        <p:sp>
          <p:nvSpPr>
            <p:cNvPr id="6549" name="Google Shape;6549;p5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58"/>
          <p:cNvGrpSpPr/>
          <p:nvPr/>
        </p:nvGrpSpPr>
        <p:grpSpPr>
          <a:xfrm>
            <a:off x="1772370" y="3123163"/>
            <a:ext cx="300016" cy="369273"/>
            <a:chOff x="-39248625" y="3588600"/>
            <a:chExt cx="256775" cy="316050"/>
          </a:xfrm>
        </p:grpSpPr>
        <p:sp>
          <p:nvSpPr>
            <p:cNvPr id="6552" name="Google Shape;6552;p5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4" name="Google Shape;6554;p58"/>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8"/>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6" name="Google Shape;6556;p58"/>
          <p:cNvGrpSpPr/>
          <p:nvPr/>
        </p:nvGrpSpPr>
        <p:grpSpPr>
          <a:xfrm>
            <a:off x="1223084" y="1311179"/>
            <a:ext cx="429504" cy="370879"/>
            <a:chOff x="-42651700" y="3217825"/>
            <a:chExt cx="367600" cy="317425"/>
          </a:xfrm>
        </p:grpSpPr>
        <p:sp>
          <p:nvSpPr>
            <p:cNvPr id="6557" name="Google Shape;6557;p5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58"/>
          <p:cNvGrpSpPr/>
          <p:nvPr/>
        </p:nvGrpSpPr>
        <p:grpSpPr>
          <a:xfrm>
            <a:off x="1258516" y="1750829"/>
            <a:ext cx="358640" cy="363226"/>
            <a:chOff x="-42617300" y="3587775"/>
            <a:chExt cx="306950" cy="310875"/>
          </a:xfrm>
        </p:grpSpPr>
        <p:sp>
          <p:nvSpPr>
            <p:cNvPr id="6562" name="Google Shape;6562;p5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4" name="Google Shape;6564;p58"/>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5" name="Google Shape;6565;p58"/>
          <p:cNvGrpSpPr/>
          <p:nvPr/>
        </p:nvGrpSpPr>
        <p:grpSpPr>
          <a:xfrm>
            <a:off x="3430343" y="1335569"/>
            <a:ext cx="376926" cy="370324"/>
            <a:chOff x="-40748275" y="3238700"/>
            <a:chExt cx="322600" cy="316950"/>
          </a:xfrm>
        </p:grpSpPr>
        <p:sp>
          <p:nvSpPr>
            <p:cNvPr id="6566" name="Google Shape;6566;p5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58"/>
          <p:cNvGrpSpPr/>
          <p:nvPr/>
        </p:nvGrpSpPr>
        <p:grpSpPr>
          <a:xfrm>
            <a:off x="3432899" y="1803553"/>
            <a:ext cx="371814" cy="338690"/>
            <a:chOff x="-40745125" y="3632900"/>
            <a:chExt cx="318225" cy="289875"/>
          </a:xfrm>
        </p:grpSpPr>
        <p:sp>
          <p:nvSpPr>
            <p:cNvPr id="6573" name="Google Shape;6573;p5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58"/>
          <p:cNvGrpSpPr/>
          <p:nvPr/>
        </p:nvGrpSpPr>
        <p:grpSpPr>
          <a:xfrm>
            <a:off x="3437047" y="2214764"/>
            <a:ext cx="363518" cy="370178"/>
            <a:chOff x="-40742750" y="3972175"/>
            <a:chExt cx="311125" cy="316825"/>
          </a:xfrm>
        </p:grpSpPr>
        <p:sp>
          <p:nvSpPr>
            <p:cNvPr id="6581" name="Google Shape;6581;p5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58"/>
          <p:cNvGrpSpPr/>
          <p:nvPr/>
        </p:nvGrpSpPr>
        <p:grpSpPr>
          <a:xfrm>
            <a:off x="2219708" y="2664932"/>
            <a:ext cx="266892" cy="369974"/>
            <a:chOff x="-38860325" y="3221750"/>
            <a:chExt cx="228425" cy="316650"/>
          </a:xfrm>
        </p:grpSpPr>
        <p:sp>
          <p:nvSpPr>
            <p:cNvPr id="6584" name="Google Shape;6584;p5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8" name="Google Shape;6588;p58"/>
          <p:cNvGrpSpPr/>
          <p:nvPr/>
        </p:nvGrpSpPr>
        <p:grpSpPr>
          <a:xfrm>
            <a:off x="2170515" y="3126989"/>
            <a:ext cx="380081" cy="367111"/>
            <a:chOff x="-38905225" y="3591875"/>
            <a:chExt cx="325300" cy="314200"/>
          </a:xfrm>
        </p:grpSpPr>
        <p:sp>
          <p:nvSpPr>
            <p:cNvPr id="6589" name="Google Shape;6589;p5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2" name="Google Shape;6592;p58"/>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3" name="Google Shape;6593;p58"/>
          <p:cNvGrpSpPr/>
          <p:nvPr/>
        </p:nvGrpSpPr>
        <p:grpSpPr>
          <a:xfrm>
            <a:off x="3977265" y="3112069"/>
            <a:ext cx="290815" cy="369740"/>
            <a:chOff x="-37370925" y="3579105"/>
            <a:chExt cx="248900" cy="316450"/>
          </a:xfrm>
        </p:grpSpPr>
        <p:sp>
          <p:nvSpPr>
            <p:cNvPr id="6594" name="Google Shape;6594;p5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6" name="Google Shape;6596;p58"/>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8"/>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8" name="Google Shape;6598;p58"/>
          <p:cNvGrpSpPr/>
          <p:nvPr/>
        </p:nvGrpSpPr>
        <p:grpSpPr>
          <a:xfrm>
            <a:off x="1670640" y="2190140"/>
            <a:ext cx="371814" cy="369974"/>
            <a:chOff x="-42259725" y="3951100"/>
            <a:chExt cx="318225" cy="316650"/>
          </a:xfrm>
        </p:grpSpPr>
        <p:sp>
          <p:nvSpPr>
            <p:cNvPr id="6599" name="Google Shape;6599;p5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58"/>
          <p:cNvGrpSpPr/>
          <p:nvPr/>
        </p:nvGrpSpPr>
        <p:grpSpPr>
          <a:xfrm>
            <a:off x="3869002" y="1369161"/>
            <a:ext cx="370879" cy="337755"/>
            <a:chOff x="-40378075" y="3267450"/>
            <a:chExt cx="317425" cy="289075"/>
          </a:xfrm>
        </p:grpSpPr>
        <p:sp>
          <p:nvSpPr>
            <p:cNvPr id="6602" name="Google Shape;6602;p5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58"/>
          <p:cNvGrpSpPr/>
          <p:nvPr/>
        </p:nvGrpSpPr>
        <p:grpSpPr>
          <a:xfrm>
            <a:off x="3872668" y="1770429"/>
            <a:ext cx="363548" cy="369974"/>
            <a:chOff x="-40372575" y="3604550"/>
            <a:chExt cx="311150" cy="316650"/>
          </a:xfrm>
        </p:grpSpPr>
        <p:sp>
          <p:nvSpPr>
            <p:cNvPr id="6607" name="Google Shape;6607;p5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0" name="Google Shape;6610;p58"/>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1" name="Google Shape;6611;p58"/>
          <p:cNvGrpSpPr/>
          <p:nvPr/>
        </p:nvGrpSpPr>
        <p:grpSpPr>
          <a:xfrm>
            <a:off x="2596617" y="2663092"/>
            <a:ext cx="399038" cy="372165"/>
            <a:chOff x="-38542250" y="3220175"/>
            <a:chExt cx="341525" cy="318525"/>
          </a:xfrm>
        </p:grpSpPr>
        <p:sp>
          <p:nvSpPr>
            <p:cNvPr id="6612" name="Google Shape;6612;p5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58"/>
          <p:cNvGrpSpPr/>
          <p:nvPr/>
        </p:nvGrpSpPr>
        <p:grpSpPr>
          <a:xfrm>
            <a:off x="2618549" y="3122462"/>
            <a:ext cx="369974" cy="369068"/>
            <a:chOff x="-38537400" y="3588000"/>
            <a:chExt cx="316650" cy="315875"/>
          </a:xfrm>
        </p:grpSpPr>
        <p:sp>
          <p:nvSpPr>
            <p:cNvPr id="6616" name="Google Shape;6616;p5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58"/>
          <p:cNvGrpSpPr/>
          <p:nvPr/>
        </p:nvGrpSpPr>
        <p:grpSpPr>
          <a:xfrm>
            <a:off x="2617629" y="3579991"/>
            <a:ext cx="371814" cy="369974"/>
            <a:chOff x="-38538975" y="3954250"/>
            <a:chExt cx="318225" cy="316650"/>
          </a:xfrm>
        </p:grpSpPr>
        <p:sp>
          <p:nvSpPr>
            <p:cNvPr id="6621" name="Google Shape;6621;p5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3" name="Google Shape;6623;p58"/>
          <p:cNvGrpSpPr/>
          <p:nvPr/>
        </p:nvGrpSpPr>
        <p:grpSpPr>
          <a:xfrm>
            <a:off x="3934941" y="3574918"/>
            <a:ext cx="375465" cy="371814"/>
            <a:chOff x="-37385100" y="3949908"/>
            <a:chExt cx="321350" cy="318225"/>
          </a:xfrm>
        </p:grpSpPr>
        <p:sp>
          <p:nvSpPr>
            <p:cNvPr id="6624" name="Google Shape;6624;p5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58"/>
          <p:cNvGrpSpPr/>
          <p:nvPr/>
        </p:nvGrpSpPr>
        <p:grpSpPr>
          <a:xfrm>
            <a:off x="2110600" y="1310478"/>
            <a:ext cx="370909" cy="370675"/>
            <a:chOff x="-41895050" y="3217225"/>
            <a:chExt cx="317450" cy="317250"/>
          </a:xfrm>
        </p:grpSpPr>
        <p:sp>
          <p:nvSpPr>
            <p:cNvPr id="6627" name="Google Shape;6627;p5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58"/>
          <p:cNvGrpSpPr/>
          <p:nvPr/>
        </p:nvGrpSpPr>
        <p:grpSpPr>
          <a:xfrm>
            <a:off x="2110148" y="1747412"/>
            <a:ext cx="371814" cy="369974"/>
            <a:chOff x="-41893475" y="3584850"/>
            <a:chExt cx="318225" cy="316650"/>
          </a:xfrm>
        </p:grpSpPr>
        <p:sp>
          <p:nvSpPr>
            <p:cNvPr id="6633" name="Google Shape;6633;p5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7" name="Google Shape;6637;p58"/>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8"/>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9" name="Google Shape;6639;p58"/>
          <p:cNvGrpSpPr/>
          <p:nvPr/>
        </p:nvGrpSpPr>
        <p:grpSpPr>
          <a:xfrm>
            <a:off x="880176" y="3142704"/>
            <a:ext cx="337522" cy="370909"/>
            <a:chOff x="-39998250" y="3605325"/>
            <a:chExt cx="288875" cy="317450"/>
          </a:xfrm>
        </p:grpSpPr>
        <p:sp>
          <p:nvSpPr>
            <p:cNvPr id="6640" name="Google Shape;6640;p5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2" name="Google Shape;6642;p58"/>
          <p:cNvGrpSpPr/>
          <p:nvPr/>
        </p:nvGrpSpPr>
        <p:grpSpPr>
          <a:xfrm>
            <a:off x="863950" y="3601168"/>
            <a:ext cx="369974" cy="369945"/>
            <a:chOff x="-40011050" y="3972375"/>
            <a:chExt cx="316650" cy="316625"/>
          </a:xfrm>
        </p:grpSpPr>
        <p:sp>
          <p:nvSpPr>
            <p:cNvPr id="6643" name="Google Shape;6643;p5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5" name="Google Shape;6645;p58"/>
          <p:cNvGrpSpPr/>
          <p:nvPr/>
        </p:nvGrpSpPr>
        <p:grpSpPr>
          <a:xfrm>
            <a:off x="3095881" y="2665867"/>
            <a:ext cx="266921" cy="369039"/>
            <a:chOff x="-38129425" y="3222550"/>
            <a:chExt cx="228450" cy="315850"/>
          </a:xfrm>
        </p:grpSpPr>
        <p:sp>
          <p:nvSpPr>
            <p:cNvPr id="6646" name="Google Shape;6646;p5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58"/>
          <p:cNvGrpSpPr/>
          <p:nvPr/>
        </p:nvGrpSpPr>
        <p:grpSpPr>
          <a:xfrm>
            <a:off x="3050850" y="3122462"/>
            <a:ext cx="371785" cy="369974"/>
            <a:chOff x="-38172725" y="3588000"/>
            <a:chExt cx="318200" cy="316650"/>
          </a:xfrm>
        </p:grpSpPr>
        <p:sp>
          <p:nvSpPr>
            <p:cNvPr id="6649" name="Google Shape;6649;p5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7" name="Google Shape;6657;p58"/>
          <p:cNvGrpSpPr/>
          <p:nvPr/>
        </p:nvGrpSpPr>
        <p:grpSpPr>
          <a:xfrm>
            <a:off x="3126752" y="3580897"/>
            <a:ext cx="219981" cy="369974"/>
            <a:chOff x="-38109725" y="3955025"/>
            <a:chExt cx="188275" cy="316650"/>
          </a:xfrm>
        </p:grpSpPr>
        <p:sp>
          <p:nvSpPr>
            <p:cNvPr id="6658" name="Google Shape;6658;p5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0" name="Google Shape;6660;p58"/>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1" name="Google Shape;6661;p58"/>
          <p:cNvGrpSpPr/>
          <p:nvPr/>
        </p:nvGrpSpPr>
        <p:grpSpPr>
          <a:xfrm>
            <a:off x="2542151" y="1312318"/>
            <a:ext cx="373654" cy="369068"/>
            <a:chOff x="-41530375" y="3218800"/>
            <a:chExt cx="319800" cy="315875"/>
          </a:xfrm>
        </p:grpSpPr>
        <p:sp>
          <p:nvSpPr>
            <p:cNvPr id="6662" name="Google Shape;6662;p5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58"/>
          <p:cNvGrpSpPr/>
          <p:nvPr/>
        </p:nvGrpSpPr>
        <p:grpSpPr>
          <a:xfrm>
            <a:off x="2544444" y="1827476"/>
            <a:ext cx="369068" cy="289004"/>
            <a:chOff x="-41526450" y="3653375"/>
            <a:chExt cx="315875" cy="247350"/>
          </a:xfrm>
        </p:grpSpPr>
        <p:sp>
          <p:nvSpPr>
            <p:cNvPr id="6665" name="Google Shape;6665;p5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58"/>
          <p:cNvGrpSpPr/>
          <p:nvPr/>
        </p:nvGrpSpPr>
        <p:grpSpPr>
          <a:xfrm>
            <a:off x="2545831" y="2190140"/>
            <a:ext cx="366293" cy="369974"/>
            <a:chOff x="-41526450" y="3951100"/>
            <a:chExt cx="313500" cy="316650"/>
          </a:xfrm>
        </p:grpSpPr>
        <p:sp>
          <p:nvSpPr>
            <p:cNvPr id="6668" name="Google Shape;6668;p5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58"/>
          <p:cNvGrpSpPr/>
          <p:nvPr/>
        </p:nvGrpSpPr>
        <p:grpSpPr>
          <a:xfrm>
            <a:off x="1311086" y="2684269"/>
            <a:ext cx="339595" cy="371814"/>
            <a:chOff x="-39625900" y="3238300"/>
            <a:chExt cx="290650" cy="318225"/>
          </a:xfrm>
        </p:grpSpPr>
        <p:sp>
          <p:nvSpPr>
            <p:cNvPr id="6672" name="Google Shape;6672;p5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4" name="Google Shape;6674;p58"/>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5" name="Google Shape;6675;p58"/>
          <p:cNvGrpSpPr/>
          <p:nvPr/>
        </p:nvGrpSpPr>
        <p:grpSpPr>
          <a:xfrm>
            <a:off x="1305137" y="3600730"/>
            <a:ext cx="366293" cy="370441"/>
            <a:chOff x="-39647175" y="3972000"/>
            <a:chExt cx="313500" cy="317050"/>
          </a:xfrm>
        </p:grpSpPr>
        <p:sp>
          <p:nvSpPr>
            <p:cNvPr id="6676" name="Google Shape;6676;p5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9" name="Google Shape;6679;p58"/>
          <p:cNvGrpSpPr/>
          <p:nvPr/>
        </p:nvGrpSpPr>
        <p:grpSpPr>
          <a:xfrm>
            <a:off x="3474265" y="2664728"/>
            <a:ext cx="375495" cy="370879"/>
            <a:chOff x="-37808850" y="3221575"/>
            <a:chExt cx="321375" cy="317425"/>
          </a:xfrm>
        </p:grpSpPr>
        <p:sp>
          <p:nvSpPr>
            <p:cNvPr id="6680" name="Google Shape;6680;p5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2" name="Google Shape;6682;p58"/>
          <p:cNvGrpSpPr/>
          <p:nvPr/>
        </p:nvGrpSpPr>
        <p:grpSpPr>
          <a:xfrm>
            <a:off x="3483038" y="3186759"/>
            <a:ext cx="372749" cy="241158"/>
            <a:chOff x="-37806500" y="3643030"/>
            <a:chExt cx="319025" cy="206400"/>
          </a:xfrm>
        </p:grpSpPr>
        <p:sp>
          <p:nvSpPr>
            <p:cNvPr id="6683" name="Google Shape;6683;p5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58"/>
          <p:cNvGrpSpPr/>
          <p:nvPr/>
        </p:nvGrpSpPr>
        <p:grpSpPr>
          <a:xfrm>
            <a:off x="3485346" y="3579056"/>
            <a:ext cx="368134" cy="371814"/>
            <a:chOff x="-37804925" y="3953450"/>
            <a:chExt cx="315075" cy="318225"/>
          </a:xfrm>
        </p:grpSpPr>
        <p:sp>
          <p:nvSpPr>
            <p:cNvPr id="6686" name="Google Shape;6686;p5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9" name="Google Shape;6689;p58"/>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0" name="Google Shape;6690;p58"/>
          <p:cNvGrpSpPr/>
          <p:nvPr/>
        </p:nvGrpSpPr>
        <p:grpSpPr>
          <a:xfrm>
            <a:off x="4840364" y="1328538"/>
            <a:ext cx="355663" cy="308725"/>
            <a:chOff x="-28462125" y="3199700"/>
            <a:chExt cx="298550" cy="259150"/>
          </a:xfrm>
        </p:grpSpPr>
        <p:sp>
          <p:nvSpPr>
            <p:cNvPr id="6691" name="Google Shape;6691;p5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58"/>
          <p:cNvGrpSpPr/>
          <p:nvPr/>
        </p:nvGrpSpPr>
        <p:grpSpPr>
          <a:xfrm>
            <a:off x="4841317" y="1763228"/>
            <a:ext cx="353757" cy="352833"/>
            <a:chOff x="-28461325" y="3545475"/>
            <a:chExt cx="296950" cy="296175"/>
          </a:xfrm>
        </p:grpSpPr>
        <p:sp>
          <p:nvSpPr>
            <p:cNvPr id="6695" name="Google Shape;6695;p5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58"/>
          <p:cNvGrpSpPr/>
          <p:nvPr/>
        </p:nvGrpSpPr>
        <p:grpSpPr>
          <a:xfrm>
            <a:off x="4837550" y="2213272"/>
            <a:ext cx="361292" cy="352803"/>
            <a:chOff x="-28463700" y="3914875"/>
            <a:chExt cx="303275" cy="296150"/>
          </a:xfrm>
        </p:grpSpPr>
        <p:sp>
          <p:nvSpPr>
            <p:cNvPr id="6702" name="Google Shape;6702;p5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58"/>
          <p:cNvGrpSpPr/>
          <p:nvPr/>
        </p:nvGrpSpPr>
        <p:grpSpPr>
          <a:xfrm>
            <a:off x="7072335" y="1369355"/>
            <a:ext cx="351880" cy="227092"/>
            <a:chOff x="-26573400" y="3224125"/>
            <a:chExt cx="295375" cy="190625"/>
          </a:xfrm>
        </p:grpSpPr>
        <p:sp>
          <p:nvSpPr>
            <p:cNvPr id="6705" name="Google Shape;6705;p5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58"/>
          <p:cNvGrpSpPr/>
          <p:nvPr/>
        </p:nvGrpSpPr>
        <p:grpSpPr>
          <a:xfrm>
            <a:off x="7072335" y="1763690"/>
            <a:ext cx="351880" cy="351910"/>
            <a:chOff x="-26573400" y="3546250"/>
            <a:chExt cx="295375" cy="295400"/>
          </a:xfrm>
        </p:grpSpPr>
        <p:sp>
          <p:nvSpPr>
            <p:cNvPr id="6708" name="Google Shape;6708;p5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3" name="Google Shape;6713;p58"/>
          <p:cNvGrpSpPr/>
          <p:nvPr/>
        </p:nvGrpSpPr>
        <p:grpSpPr>
          <a:xfrm>
            <a:off x="7060615" y="2213599"/>
            <a:ext cx="375319" cy="352148"/>
            <a:chOff x="-26583625" y="3917025"/>
            <a:chExt cx="315050" cy="295600"/>
          </a:xfrm>
        </p:grpSpPr>
        <p:sp>
          <p:nvSpPr>
            <p:cNvPr id="6714" name="Google Shape;6714;p5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58"/>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9" name="Google Shape;6719;p58"/>
          <p:cNvGrpSpPr/>
          <p:nvPr/>
        </p:nvGrpSpPr>
        <p:grpSpPr>
          <a:xfrm>
            <a:off x="5759130" y="3172629"/>
            <a:ext cx="289039" cy="352833"/>
            <a:chOff x="-24694925" y="3518700"/>
            <a:chExt cx="242625" cy="296175"/>
          </a:xfrm>
        </p:grpSpPr>
        <p:sp>
          <p:nvSpPr>
            <p:cNvPr id="6720" name="Google Shape;6720;p5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58"/>
          <p:cNvGrpSpPr/>
          <p:nvPr/>
        </p:nvGrpSpPr>
        <p:grpSpPr>
          <a:xfrm>
            <a:off x="5758668" y="3622657"/>
            <a:ext cx="289962" cy="352833"/>
            <a:chOff x="-24709100" y="3888875"/>
            <a:chExt cx="243400" cy="296175"/>
          </a:xfrm>
        </p:grpSpPr>
        <p:sp>
          <p:nvSpPr>
            <p:cNvPr id="6725" name="Google Shape;6725;p5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58"/>
          <p:cNvGrpSpPr/>
          <p:nvPr/>
        </p:nvGrpSpPr>
        <p:grpSpPr>
          <a:xfrm>
            <a:off x="7958668" y="2695320"/>
            <a:ext cx="356556" cy="349557"/>
            <a:chOff x="-22863675" y="3131775"/>
            <a:chExt cx="299300" cy="293425"/>
          </a:xfrm>
        </p:grpSpPr>
        <p:sp>
          <p:nvSpPr>
            <p:cNvPr id="6729" name="Google Shape;6729;p5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58"/>
          <p:cNvGrpSpPr/>
          <p:nvPr/>
        </p:nvGrpSpPr>
        <p:grpSpPr>
          <a:xfrm>
            <a:off x="5301532" y="1306499"/>
            <a:ext cx="310602" cy="352803"/>
            <a:chOff x="-28069875" y="3175300"/>
            <a:chExt cx="260725" cy="296150"/>
          </a:xfrm>
        </p:grpSpPr>
        <p:sp>
          <p:nvSpPr>
            <p:cNvPr id="6733" name="Google Shape;6733;p5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2" name="Google Shape;6742;p58"/>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3" name="Google Shape;6743;p58"/>
          <p:cNvGrpSpPr/>
          <p:nvPr/>
        </p:nvGrpSpPr>
        <p:grpSpPr>
          <a:xfrm>
            <a:off x="5342810" y="2213733"/>
            <a:ext cx="228045" cy="351880"/>
            <a:chOff x="-28032075" y="3916450"/>
            <a:chExt cx="191425" cy="295375"/>
          </a:xfrm>
        </p:grpSpPr>
        <p:sp>
          <p:nvSpPr>
            <p:cNvPr id="6744" name="Google Shape;6744;p5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58"/>
          <p:cNvGrpSpPr/>
          <p:nvPr/>
        </p:nvGrpSpPr>
        <p:grpSpPr>
          <a:xfrm>
            <a:off x="7508157" y="1306484"/>
            <a:ext cx="352833" cy="352833"/>
            <a:chOff x="-26201650" y="3176075"/>
            <a:chExt cx="296175" cy="296175"/>
          </a:xfrm>
        </p:grpSpPr>
        <p:sp>
          <p:nvSpPr>
            <p:cNvPr id="6748" name="Google Shape;6748;p5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58"/>
          <p:cNvGrpSpPr/>
          <p:nvPr/>
        </p:nvGrpSpPr>
        <p:grpSpPr>
          <a:xfrm>
            <a:off x="7507680" y="1763705"/>
            <a:ext cx="353786" cy="351880"/>
            <a:chOff x="-26204800" y="3547050"/>
            <a:chExt cx="296975" cy="295375"/>
          </a:xfrm>
        </p:grpSpPr>
        <p:sp>
          <p:nvSpPr>
            <p:cNvPr id="6751" name="Google Shape;6751;p5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3" name="Google Shape;6753;p58"/>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4" name="Google Shape;6754;p58"/>
          <p:cNvGrpSpPr/>
          <p:nvPr/>
        </p:nvGrpSpPr>
        <p:grpSpPr>
          <a:xfrm>
            <a:off x="6178935" y="2693683"/>
            <a:ext cx="345328" cy="352833"/>
            <a:chOff x="-24353875" y="3147725"/>
            <a:chExt cx="289875" cy="296175"/>
          </a:xfrm>
        </p:grpSpPr>
        <p:sp>
          <p:nvSpPr>
            <p:cNvPr id="6755" name="Google Shape;6755;p5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58"/>
          <p:cNvGrpSpPr/>
          <p:nvPr/>
        </p:nvGrpSpPr>
        <p:grpSpPr>
          <a:xfrm>
            <a:off x="6186917" y="3173090"/>
            <a:ext cx="329365" cy="351910"/>
            <a:chOff x="-24344425" y="3519475"/>
            <a:chExt cx="276475" cy="295400"/>
          </a:xfrm>
        </p:grpSpPr>
        <p:sp>
          <p:nvSpPr>
            <p:cNvPr id="6758" name="Google Shape;6758;p5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0" name="Google Shape;6760;p58"/>
          <p:cNvGrpSpPr/>
          <p:nvPr/>
        </p:nvGrpSpPr>
        <p:grpSpPr>
          <a:xfrm>
            <a:off x="6176597" y="3625010"/>
            <a:ext cx="350004" cy="348128"/>
            <a:chOff x="-24353075" y="3891250"/>
            <a:chExt cx="293800" cy="292225"/>
          </a:xfrm>
        </p:grpSpPr>
        <p:sp>
          <p:nvSpPr>
            <p:cNvPr id="6761" name="Google Shape;6761;p5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58"/>
          <p:cNvGrpSpPr/>
          <p:nvPr/>
        </p:nvGrpSpPr>
        <p:grpSpPr>
          <a:xfrm>
            <a:off x="7960068" y="3173313"/>
            <a:ext cx="353757" cy="351463"/>
            <a:chOff x="-22845575" y="3504075"/>
            <a:chExt cx="296950" cy="295025"/>
          </a:xfrm>
        </p:grpSpPr>
        <p:sp>
          <p:nvSpPr>
            <p:cNvPr id="6764" name="Google Shape;6764;p5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58"/>
          <p:cNvGrpSpPr/>
          <p:nvPr/>
        </p:nvGrpSpPr>
        <p:grpSpPr>
          <a:xfrm>
            <a:off x="5753249" y="1306961"/>
            <a:ext cx="299344" cy="351880"/>
            <a:chOff x="-27691025" y="3175300"/>
            <a:chExt cx="251275" cy="295375"/>
          </a:xfrm>
        </p:grpSpPr>
        <p:sp>
          <p:nvSpPr>
            <p:cNvPr id="6767" name="Google Shape;6767;p5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1" name="Google Shape;6771;p58"/>
          <p:cNvGrpSpPr/>
          <p:nvPr/>
        </p:nvGrpSpPr>
        <p:grpSpPr>
          <a:xfrm>
            <a:off x="5725566" y="1825637"/>
            <a:ext cx="354710" cy="228015"/>
            <a:chOff x="-27721750" y="3598250"/>
            <a:chExt cx="297750" cy="191400"/>
          </a:xfrm>
        </p:grpSpPr>
        <p:sp>
          <p:nvSpPr>
            <p:cNvPr id="6772" name="Google Shape;6772;p5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58"/>
          <p:cNvGrpSpPr/>
          <p:nvPr/>
        </p:nvGrpSpPr>
        <p:grpSpPr>
          <a:xfrm>
            <a:off x="5726966" y="2219183"/>
            <a:ext cx="351910" cy="340980"/>
            <a:chOff x="-27719400" y="3925600"/>
            <a:chExt cx="295400" cy="286225"/>
          </a:xfrm>
        </p:grpSpPr>
        <p:sp>
          <p:nvSpPr>
            <p:cNvPr id="6775" name="Google Shape;6775;p5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58"/>
          <p:cNvGrpSpPr/>
          <p:nvPr/>
        </p:nvGrpSpPr>
        <p:grpSpPr>
          <a:xfrm>
            <a:off x="7948238" y="1306023"/>
            <a:ext cx="353757" cy="353757"/>
            <a:chOff x="-25834600" y="3176875"/>
            <a:chExt cx="296950" cy="296950"/>
          </a:xfrm>
        </p:grpSpPr>
        <p:sp>
          <p:nvSpPr>
            <p:cNvPr id="6778" name="Google Shape;6778;p5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3" name="Google Shape;6783;p58"/>
          <p:cNvGrpSpPr/>
          <p:nvPr/>
        </p:nvGrpSpPr>
        <p:grpSpPr>
          <a:xfrm>
            <a:off x="7948238" y="1774024"/>
            <a:ext cx="353757" cy="331241"/>
            <a:chOff x="-25834600" y="3564375"/>
            <a:chExt cx="296950" cy="278050"/>
          </a:xfrm>
        </p:grpSpPr>
        <p:sp>
          <p:nvSpPr>
            <p:cNvPr id="6784" name="Google Shape;6784;p5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58"/>
          <p:cNvGrpSpPr/>
          <p:nvPr/>
        </p:nvGrpSpPr>
        <p:grpSpPr>
          <a:xfrm>
            <a:off x="7946362" y="2213376"/>
            <a:ext cx="357509" cy="352595"/>
            <a:chOff x="-25834600" y="3915850"/>
            <a:chExt cx="300100" cy="295975"/>
          </a:xfrm>
        </p:grpSpPr>
        <p:sp>
          <p:nvSpPr>
            <p:cNvPr id="6793" name="Google Shape;6793;p5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58"/>
          <p:cNvGrpSpPr/>
          <p:nvPr/>
        </p:nvGrpSpPr>
        <p:grpSpPr>
          <a:xfrm>
            <a:off x="6681790" y="2694606"/>
            <a:ext cx="228968" cy="350987"/>
            <a:chOff x="-23930925" y="3149300"/>
            <a:chExt cx="192200" cy="294625"/>
          </a:xfrm>
        </p:grpSpPr>
        <p:sp>
          <p:nvSpPr>
            <p:cNvPr id="6797" name="Google Shape;6797;p5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58"/>
          <p:cNvGrpSpPr/>
          <p:nvPr/>
        </p:nvGrpSpPr>
        <p:grpSpPr>
          <a:xfrm>
            <a:off x="6638620" y="3173090"/>
            <a:ext cx="315307" cy="351910"/>
            <a:chOff x="-23962425" y="3519475"/>
            <a:chExt cx="264675" cy="295400"/>
          </a:xfrm>
        </p:grpSpPr>
        <p:sp>
          <p:nvSpPr>
            <p:cNvPr id="6802" name="Google Shape;6802;p5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4" name="Google Shape;6804;p58"/>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5" name="Google Shape;6805;p58"/>
          <p:cNvGrpSpPr/>
          <p:nvPr/>
        </p:nvGrpSpPr>
        <p:grpSpPr>
          <a:xfrm>
            <a:off x="8017295" y="3623134"/>
            <a:ext cx="239302" cy="351880"/>
            <a:chOff x="-22788075" y="3904625"/>
            <a:chExt cx="200875" cy="295375"/>
          </a:xfrm>
        </p:grpSpPr>
        <p:sp>
          <p:nvSpPr>
            <p:cNvPr id="6806" name="Google Shape;6806;p5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58"/>
          <p:cNvGrpSpPr/>
          <p:nvPr/>
        </p:nvGrpSpPr>
        <p:grpSpPr>
          <a:xfrm>
            <a:off x="6172593" y="1306499"/>
            <a:ext cx="354710" cy="352803"/>
            <a:chOff x="-27351575" y="3175300"/>
            <a:chExt cx="297750" cy="296150"/>
          </a:xfrm>
        </p:grpSpPr>
        <p:sp>
          <p:nvSpPr>
            <p:cNvPr id="6811" name="Google Shape;6811;p5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58"/>
          <p:cNvGrpSpPr/>
          <p:nvPr/>
        </p:nvGrpSpPr>
        <p:grpSpPr>
          <a:xfrm>
            <a:off x="6215302" y="1763109"/>
            <a:ext cx="269293" cy="353072"/>
            <a:chOff x="-27313750" y="3545275"/>
            <a:chExt cx="226050" cy="296375"/>
          </a:xfrm>
        </p:grpSpPr>
        <p:sp>
          <p:nvSpPr>
            <p:cNvPr id="6816" name="Google Shape;6816;p5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58"/>
          <p:cNvGrpSpPr/>
          <p:nvPr/>
        </p:nvGrpSpPr>
        <p:grpSpPr>
          <a:xfrm>
            <a:off x="6172593" y="2211380"/>
            <a:ext cx="354710" cy="356586"/>
            <a:chOff x="-27351575" y="3915650"/>
            <a:chExt cx="297750" cy="299325"/>
          </a:xfrm>
        </p:grpSpPr>
        <p:sp>
          <p:nvSpPr>
            <p:cNvPr id="6820" name="Google Shape;6820;p5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58"/>
          <p:cNvGrpSpPr/>
          <p:nvPr/>
        </p:nvGrpSpPr>
        <p:grpSpPr>
          <a:xfrm>
            <a:off x="4860084" y="2693579"/>
            <a:ext cx="319060" cy="353042"/>
            <a:chOff x="-25445525" y="3175900"/>
            <a:chExt cx="267825" cy="296350"/>
          </a:xfrm>
        </p:grpSpPr>
        <p:sp>
          <p:nvSpPr>
            <p:cNvPr id="6823" name="Google Shape;6823;p5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58"/>
          <p:cNvGrpSpPr/>
          <p:nvPr/>
        </p:nvGrpSpPr>
        <p:grpSpPr>
          <a:xfrm>
            <a:off x="4841797" y="3183902"/>
            <a:ext cx="355633" cy="330288"/>
            <a:chOff x="-25465200" y="3565175"/>
            <a:chExt cx="298525" cy="277250"/>
          </a:xfrm>
        </p:grpSpPr>
        <p:sp>
          <p:nvSpPr>
            <p:cNvPr id="6827" name="Google Shape;6827;p5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58"/>
          <p:cNvGrpSpPr/>
          <p:nvPr/>
        </p:nvGrpSpPr>
        <p:grpSpPr>
          <a:xfrm>
            <a:off x="4841336" y="3623432"/>
            <a:ext cx="356556" cy="351285"/>
            <a:chOff x="-25465200" y="3916150"/>
            <a:chExt cx="299300" cy="294875"/>
          </a:xfrm>
        </p:grpSpPr>
        <p:sp>
          <p:nvSpPr>
            <p:cNvPr id="6830" name="Google Shape;6830;p5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58"/>
          <p:cNvGrpSpPr/>
          <p:nvPr/>
        </p:nvGrpSpPr>
        <p:grpSpPr>
          <a:xfrm>
            <a:off x="7068775" y="2693698"/>
            <a:ext cx="351880" cy="352803"/>
            <a:chOff x="-23615075" y="3148525"/>
            <a:chExt cx="295375" cy="296150"/>
          </a:xfrm>
        </p:grpSpPr>
        <p:sp>
          <p:nvSpPr>
            <p:cNvPr id="6833" name="Google Shape;6833;p5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7" name="Google Shape;6837;p58"/>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8" name="Google Shape;6838;p58"/>
          <p:cNvGrpSpPr/>
          <p:nvPr/>
        </p:nvGrpSpPr>
        <p:grpSpPr>
          <a:xfrm>
            <a:off x="7068299" y="3632977"/>
            <a:ext cx="352833" cy="332194"/>
            <a:chOff x="-23615075" y="3906200"/>
            <a:chExt cx="296175" cy="278850"/>
          </a:xfrm>
        </p:grpSpPr>
        <p:sp>
          <p:nvSpPr>
            <p:cNvPr id="6839" name="Google Shape;6839;p5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2" name="Google Shape;6842;p58"/>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3" name="Google Shape;6843;p58"/>
          <p:cNvGrpSpPr/>
          <p:nvPr/>
        </p:nvGrpSpPr>
        <p:grpSpPr>
          <a:xfrm>
            <a:off x="6617268" y="1306618"/>
            <a:ext cx="353757" cy="352565"/>
            <a:chOff x="-26980600" y="3175500"/>
            <a:chExt cx="296950" cy="295950"/>
          </a:xfrm>
        </p:grpSpPr>
        <p:sp>
          <p:nvSpPr>
            <p:cNvPr id="6844" name="Google Shape;6844;p5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7" name="Google Shape;6847;p58"/>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8" name="Google Shape;6848;p58"/>
          <p:cNvGrpSpPr/>
          <p:nvPr/>
        </p:nvGrpSpPr>
        <p:grpSpPr>
          <a:xfrm>
            <a:off x="6617744" y="2245154"/>
            <a:ext cx="352803" cy="289039"/>
            <a:chOff x="-26981375" y="3951875"/>
            <a:chExt cx="296150" cy="242625"/>
          </a:xfrm>
        </p:grpSpPr>
        <p:sp>
          <p:nvSpPr>
            <p:cNvPr id="6849" name="Google Shape;6849;p5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58"/>
          <p:cNvGrpSpPr/>
          <p:nvPr/>
        </p:nvGrpSpPr>
        <p:grpSpPr>
          <a:xfrm>
            <a:off x="5282787" y="2692745"/>
            <a:ext cx="351910" cy="354710"/>
            <a:chOff x="-25094250" y="3176075"/>
            <a:chExt cx="295400" cy="297750"/>
          </a:xfrm>
        </p:grpSpPr>
        <p:sp>
          <p:nvSpPr>
            <p:cNvPr id="6853" name="Google Shape;6853;p5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58"/>
          <p:cNvGrpSpPr/>
          <p:nvPr/>
        </p:nvGrpSpPr>
        <p:grpSpPr>
          <a:xfrm>
            <a:off x="5282787" y="3173106"/>
            <a:ext cx="351910" cy="351880"/>
            <a:chOff x="-25094250" y="3547050"/>
            <a:chExt cx="295400" cy="295375"/>
          </a:xfrm>
        </p:grpSpPr>
        <p:sp>
          <p:nvSpPr>
            <p:cNvPr id="6857" name="Google Shape;6857;p5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2" name="Google Shape;6862;p58"/>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3" name="Google Shape;6863;p58"/>
          <p:cNvGrpSpPr/>
          <p:nvPr/>
        </p:nvGrpSpPr>
        <p:grpSpPr>
          <a:xfrm>
            <a:off x="7514864" y="2693698"/>
            <a:ext cx="352803" cy="352803"/>
            <a:chOff x="-23245675" y="3148525"/>
            <a:chExt cx="296150" cy="296150"/>
          </a:xfrm>
        </p:grpSpPr>
        <p:sp>
          <p:nvSpPr>
            <p:cNvPr id="6864" name="Google Shape;6864;p5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7" name="Google Shape;6867;p58"/>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8" name="Google Shape;6868;p58"/>
          <p:cNvGrpSpPr/>
          <p:nvPr/>
        </p:nvGrpSpPr>
        <p:grpSpPr>
          <a:xfrm>
            <a:off x="7515325" y="3622672"/>
            <a:ext cx="351880" cy="352803"/>
            <a:chOff x="-23244900" y="3888100"/>
            <a:chExt cx="295375" cy="296150"/>
          </a:xfrm>
        </p:grpSpPr>
        <p:sp>
          <p:nvSpPr>
            <p:cNvPr id="6869" name="Google Shape;6869;p5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0" name="Google Shape;6880;p58"/>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8"/>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882" name="Google Shape;6882;p58"/>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86" name="Shape 6886"/>
        <p:cNvGrpSpPr/>
        <p:nvPr/>
      </p:nvGrpSpPr>
      <p:grpSpPr>
        <a:xfrm>
          <a:off x="0" y="0"/>
          <a:ext cx="0" cy="0"/>
          <a:chOff x="0" y="0"/>
          <a:chExt cx="0" cy="0"/>
        </a:xfrm>
      </p:grpSpPr>
      <p:sp>
        <p:nvSpPr>
          <p:cNvPr id="6887" name="Google Shape;6887;p59"/>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8" name="Google Shape;6888;p59"/>
          <p:cNvGrpSpPr/>
          <p:nvPr/>
        </p:nvGrpSpPr>
        <p:grpSpPr>
          <a:xfrm>
            <a:off x="832654" y="1819647"/>
            <a:ext cx="367261" cy="367261"/>
            <a:chOff x="-65145700" y="3727425"/>
            <a:chExt cx="317425" cy="317425"/>
          </a:xfrm>
        </p:grpSpPr>
        <p:sp>
          <p:nvSpPr>
            <p:cNvPr id="6889" name="Google Shape;6889;p5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59"/>
          <p:cNvGrpSpPr/>
          <p:nvPr/>
        </p:nvGrpSpPr>
        <p:grpSpPr>
          <a:xfrm>
            <a:off x="835851" y="2248561"/>
            <a:ext cx="360868" cy="367261"/>
            <a:chOff x="-65144125" y="4094450"/>
            <a:chExt cx="311900" cy="317425"/>
          </a:xfrm>
        </p:grpSpPr>
        <p:sp>
          <p:nvSpPr>
            <p:cNvPr id="6892" name="Google Shape;6892;p5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5" name="Google Shape;6895;p59"/>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6" name="Google Shape;6896;p59"/>
          <p:cNvGrpSpPr/>
          <p:nvPr/>
        </p:nvGrpSpPr>
        <p:grpSpPr>
          <a:xfrm>
            <a:off x="3039420" y="1819256"/>
            <a:ext cx="370645" cy="368042"/>
            <a:chOff x="-63250675" y="3744075"/>
            <a:chExt cx="320350" cy="318100"/>
          </a:xfrm>
        </p:grpSpPr>
        <p:sp>
          <p:nvSpPr>
            <p:cNvPr id="6897" name="Google Shape;6897;p5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59"/>
          <p:cNvGrpSpPr/>
          <p:nvPr/>
        </p:nvGrpSpPr>
        <p:grpSpPr>
          <a:xfrm>
            <a:off x="3041112" y="2248561"/>
            <a:ext cx="367261" cy="367261"/>
            <a:chOff x="-63250675" y="4110200"/>
            <a:chExt cx="317425" cy="317425"/>
          </a:xfrm>
        </p:grpSpPr>
        <p:sp>
          <p:nvSpPr>
            <p:cNvPr id="6901" name="Google Shape;6901;p5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59"/>
          <p:cNvGrpSpPr/>
          <p:nvPr/>
        </p:nvGrpSpPr>
        <p:grpSpPr>
          <a:xfrm>
            <a:off x="1720159" y="2745656"/>
            <a:ext cx="359075" cy="358844"/>
            <a:chOff x="-61351725" y="3372400"/>
            <a:chExt cx="310350" cy="310150"/>
          </a:xfrm>
        </p:grpSpPr>
        <p:sp>
          <p:nvSpPr>
            <p:cNvPr id="6911" name="Google Shape;6911;p5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59"/>
          <p:cNvGrpSpPr/>
          <p:nvPr/>
        </p:nvGrpSpPr>
        <p:grpSpPr>
          <a:xfrm>
            <a:off x="1716514" y="3208713"/>
            <a:ext cx="366364" cy="333534"/>
            <a:chOff x="-61354875" y="3751050"/>
            <a:chExt cx="316650" cy="288275"/>
          </a:xfrm>
        </p:grpSpPr>
        <p:sp>
          <p:nvSpPr>
            <p:cNvPr id="6915" name="Google Shape;6915;p5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59"/>
          <p:cNvGrpSpPr/>
          <p:nvPr/>
        </p:nvGrpSpPr>
        <p:grpSpPr>
          <a:xfrm>
            <a:off x="1716514" y="3650352"/>
            <a:ext cx="366364" cy="367290"/>
            <a:chOff x="-61354875" y="4101525"/>
            <a:chExt cx="316650" cy="317450"/>
          </a:xfrm>
        </p:grpSpPr>
        <p:sp>
          <p:nvSpPr>
            <p:cNvPr id="6919" name="Google Shape;6919;p5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59"/>
          <p:cNvGrpSpPr/>
          <p:nvPr/>
        </p:nvGrpSpPr>
        <p:grpSpPr>
          <a:xfrm>
            <a:off x="3932949" y="2742228"/>
            <a:ext cx="368157" cy="365699"/>
            <a:chOff x="-59470075" y="3308975"/>
            <a:chExt cx="318200" cy="316075"/>
          </a:xfrm>
        </p:grpSpPr>
        <p:sp>
          <p:nvSpPr>
            <p:cNvPr id="6922" name="Google Shape;6922;p5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59"/>
          <p:cNvGrpSpPr/>
          <p:nvPr/>
        </p:nvGrpSpPr>
        <p:grpSpPr>
          <a:xfrm>
            <a:off x="1278379" y="1377933"/>
            <a:ext cx="367261" cy="364686"/>
            <a:chOff x="-64781025" y="3361050"/>
            <a:chExt cx="317425" cy="315200"/>
          </a:xfrm>
        </p:grpSpPr>
        <p:sp>
          <p:nvSpPr>
            <p:cNvPr id="6932" name="Google Shape;6932;p5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6" name="Google Shape;6936;p59"/>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9"/>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9"/>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9" name="Google Shape;6939;p59"/>
          <p:cNvGrpSpPr/>
          <p:nvPr/>
        </p:nvGrpSpPr>
        <p:grpSpPr>
          <a:xfrm>
            <a:off x="3482779" y="1819372"/>
            <a:ext cx="382765" cy="367810"/>
            <a:chOff x="-62890750" y="3747425"/>
            <a:chExt cx="330825" cy="317900"/>
          </a:xfrm>
        </p:grpSpPr>
        <p:sp>
          <p:nvSpPr>
            <p:cNvPr id="6940" name="Google Shape;6940;p5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59"/>
          <p:cNvGrpSpPr/>
          <p:nvPr/>
        </p:nvGrpSpPr>
        <p:grpSpPr>
          <a:xfrm>
            <a:off x="3490531" y="2249009"/>
            <a:ext cx="367261" cy="366364"/>
            <a:chOff x="-62884425" y="4111775"/>
            <a:chExt cx="317425" cy="316650"/>
          </a:xfrm>
        </p:grpSpPr>
        <p:sp>
          <p:nvSpPr>
            <p:cNvPr id="6955" name="Google Shape;6955;p5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7" name="Google Shape;6957;p59"/>
          <p:cNvGrpSpPr/>
          <p:nvPr/>
        </p:nvGrpSpPr>
        <p:grpSpPr>
          <a:xfrm>
            <a:off x="2163165" y="2745078"/>
            <a:ext cx="365438" cy="360001"/>
            <a:chOff x="-60991775" y="3376900"/>
            <a:chExt cx="315850" cy="311150"/>
          </a:xfrm>
        </p:grpSpPr>
        <p:sp>
          <p:nvSpPr>
            <p:cNvPr id="6958" name="Google Shape;6958;p5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59"/>
          <p:cNvGrpSpPr/>
          <p:nvPr/>
        </p:nvGrpSpPr>
        <p:grpSpPr>
          <a:xfrm>
            <a:off x="2162702" y="3195942"/>
            <a:ext cx="366364" cy="359075"/>
            <a:chOff x="-60988625" y="3740800"/>
            <a:chExt cx="316650" cy="310350"/>
          </a:xfrm>
        </p:grpSpPr>
        <p:sp>
          <p:nvSpPr>
            <p:cNvPr id="6962" name="Google Shape;6962;p5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59"/>
          <p:cNvGrpSpPr/>
          <p:nvPr/>
        </p:nvGrpSpPr>
        <p:grpSpPr>
          <a:xfrm>
            <a:off x="2162702" y="3651393"/>
            <a:ext cx="366364" cy="365207"/>
            <a:chOff x="-60987850" y="4100950"/>
            <a:chExt cx="316650" cy="315650"/>
          </a:xfrm>
        </p:grpSpPr>
        <p:sp>
          <p:nvSpPr>
            <p:cNvPr id="6966" name="Google Shape;6966;p5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1" name="Google Shape;6971;p59"/>
          <p:cNvGrpSpPr/>
          <p:nvPr/>
        </p:nvGrpSpPr>
        <p:grpSpPr>
          <a:xfrm>
            <a:off x="3932486" y="3196853"/>
            <a:ext cx="369083" cy="357253"/>
            <a:chOff x="-59447250" y="3706150"/>
            <a:chExt cx="319000" cy="308775"/>
          </a:xfrm>
        </p:grpSpPr>
        <p:sp>
          <p:nvSpPr>
            <p:cNvPr id="6972" name="Google Shape;6972;p5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59"/>
          <p:cNvGrpSpPr/>
          <p:nvPr/>
        </p:nvGrpSpPr>
        <p:grpSpPr>
          <a:xfrm>
            <a:off x="1721214" y="1378164"/>
            <a:ext cx="368186" cy="364224"/>
            <a:chOff x="-64406125" y="3362225"/>
            <a:chExt cx="318225" cy="314800"/>
          </a:xfrm>
        </p:grpSpPr>
        <p:sp>
          <p:nvSpPr>
            <p:cNvPr id="6977" name="Google Shape;6977;p5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9" name="Google Shape;6979;p59"/>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0" name="Google Shape;6980;p59"/>
          <p:cNvGrpSpPr/>
          <p:nvPr/>
        </p:nvGrpSpPr>
        <p:grpSpPr>
          <a:xfrm>
            <a:off x="1721677" y="2249009"/>
            <a:ext cx="367261" cy="366364"/>
            <a:chOff x="-64410850" y="4094450"/>
            <a:chExt cx="317425" cy="316650"/>
          </a:xfrm>
        </p:grpSpPr>
        <p:sp>
          <p:nvSpPr>
            <p:cNvPr id="6981" name="Google Shape;6981;p5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4" name="Google Shape;6984;p59"/>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5" name="Google Shape;6985;p59"/>
          <p:cNvGrpSpPr/>
          <p:nvPr/>
        </p:nvGrpSpPr>
        <p:grpSpPr>
          <a:xfrm>
            <a:off x="3943225" y="1819083"/>
            <a:ext cx="365467" cy="368389"/>
            <a:chOff x="-62516625" y="3743175"/>
            <a:chExt cx="315875" cy="318400"/>
          </a:xfrm>
        </p:grpSpPr>
        <p:sp>
          <p:nvSpPr>
            <p:cNvPr id="6986" name="Google Shape;6986;p5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59"/>
          <p:cNvGrpSpPr/>
          <p:nvPr/>
        </p:nvGrpSpPr>
        <p:grpSpPr>
          <a:xfrm>
            <a:off x="3950065" y="2269054"/>
            <a:ext cx="351786" cy="326274"/>
            <a:chOff x="-62511900" y="4129100"/>
            <a:chExt cx="304050" cy="282000"/>
          </a:xfrm>
        </p:grpSpPr>
        <p:sp>
          <p:nvSpPr>
            <p:cNvPr id="6989" name="Google Shape;6989;p5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59"/>
          <p:cNvGrpSpPr/>
          <p:nvPr/>
        </p:nvGrpSpPr>
        <p:grpSpPr>
          <a:xfrm>
            <a:off x="2628187" y="2741448"/>
            <a:ext cx="310770" cy="367261"/>
            <a:chOff x="-60597975" y="3367475"/>
            <a:chExt cx="268600" cy="317425"/>
          </a:xfrm>
        </p:grpSpPr>
        <p:sp>
          <p:nvSpPr>
            <p:cNvPr id="6995" name="Google Shape;6995;p5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0" name="Google Shape;7000;p59"/>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1" name="Google Shape;7001;p59"/>
          <p:cNvGrpSpPr/>
          <p:nvPr/>
        </p:nvGrpSpPr>
        <p:grpSpPr>
          <a:xfrm>
            <a:off x="2600390" y="3702764"/>
            <a:ext cx="366364" cy="262465"/>
            <a:chOff x="-60621600" y="4145650"/>
            <a:chExt cx="316650" cy="226850"/>
          </a:xfrm>
        </p:grpSpPr>
        <p:sp>
          <p:nvSpPr>
            <p:cNvPr id="7002" name="Google Shape;7002;p5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59"/>
          <p:cNvGrpSpPr/>
          <p:nvPr/>
        </p:nvGrpSpPr>
        <p:grpSpPr>
          <a:xfrm>
            <a:off x="3937042" y="3651263"/>
            <a:ext cx="359972" cy="365467"/>
            <a:chOff x="-59400775" y="4084200"/>
            <a:chExt cx="311125" cy="315875"/>
          </a:xfrm>
        </p:grpSpPr>
        <p:sp>
          <p:nvSpPr>
            <p:cNvPr id="7006" name="Google Shape;7006;p5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59"/>
          <p:cNvGrpSpPr/>
          <p:nvPr/>
        </p:nvGrpSpPr>
        <p:grpSpPr>
          <a:xfrm>
            <a:off x="2161136" y="1377094"/>
            <a:ext cx="365438" cy="366364"/>
            <a:chOff x="-64044600" y="3360375"/>
            <a:chExt cx="315850" cy="316650"/>
          </a:xfrm>
        </p:grpSpPr>
        <p:sp>
          <p:nvSpPr>
            <p:cNvPr id="7013" name="Google Shape;7013;p5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59"/>
          <p:cNvGrpSpPr/>
          <p:nvPr/>
        </p:nvGrpSpPr>
        <p:grpSpPr>
          <a:xfrm>
            <a:off x="2187559" y="1819647"/>
            <a:ext cx="312592" cy="367261"/>
            <a:chOff x="-64022550" y="3727425"/>
            <a:chExt cx="270175" cy="317425"/>
          </a:xfrm>
        </p:grpSpPr>
        <p:sp>
          <p:nvSpPr>
            <p:cNvPr id="7017" name="Google Shape;7017;p5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59"/>
          <p:cNvGrpSpPr/>
          <p:nvPr/>
        </p:nvGrpSpPr>
        <p:grpSpPr>
          <a:xfrm>
            <a:off x="2211697" y="2248547"/>
            <a:ext cx="264317" cy="367290"/>
            <a:chOff x="-64001300" y="4093650"/>
            <a:chExt cx="228450" cy="317450"/>
          </a:xfrm>
        </p:grpSpPr>
        <p:sp>
          <p:nvSpPr>
            <p:cNvPr id="7021" name="Google Shape;7021;p5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59"/>
          <p:cNvGrpSpPr/>
          <p:nvPr/>
        </p:nvGrpSpPr>
        <p:grpSpPr>
          <a:xfrm>
            <a:off x="830701" y="2741838"/>
            <a:ext cx="359972" cy="366480"/>
            <a:chOff x="-62148800" y="3377700"/>
            <a:chExt cx="311125" cy="316750"/>
          </a:xfrm>
        </p:grpSpPr>
        <p:sp>
          <p:nvSpPr>
            <p:cNvPr id="7026" name="Google Shape;7026;p5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59"/>
          <p:cNvGrpSpPr/>
          <p:nvPr/>
        </p:nvGrpSpPr>
        <p:grpSpPr>
          <a:xfrm>
            <a:off x="826608" y="3191835"/>
            <a:ext cx="368157" cy="367290"/>
            <a:chOff x="-62154300" y="3743950"/>
            <a:chExt cx="318200" cy="317450"/>
          </a:xfrm>
        </p:grpSpPr>
        <p:sp>
          <p:nvSpPr>
            <p:cNvPr id="7029" name="Google Shape;7029;p5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59"/>
          <p:cNvGrpSpPr/>
          <p:nvPr/>
        </p:nvGrpSpPr>
        <p:grpSpPr>
          <a:xfrm>
            <a:off x="826594" y="3650815"/>
            <a:ext cx="368186" cy="366364"/>
            <a:chOff x="-62151950" y="4111775"/>
            <a:chExt cx="318225" cy="316650"/>
          </a:xfrm>
        </p:grpSpPr>
        <p:sp>
          <p:nvSpPr>
            <p:cNvPr id="7032" name="Google Shape;7032;p5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59"/>
          <p:cNvGrpSpPr/>
          <p:nvPr/>
        </p:nvGrpSpPr>
        <p:grpSpPr>
          <a:xfrm>
            <a:off x="3045218" y="2741361"/>
            <a:ext cx="368157" cy="367434"/>
            <a:chOff x="-60254550" y="3367325"/>
            <a:chExt cx="318200" cy="317575"/>
          </a:xfrm>
        </p:grpSpPr>
        <p:sp>
          <p:nvSpPr>
            <p:cNvPr id="7037" name="Google Shape;7037;p5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59"/>
          <p:cNvGrpSpPr/>
          <p:nvPr/>
        </p:nvGrpSpPr>
        <p:grpSpPr>
          <a:xfrm>
            <a:off x="3046115" y="3192355"/>
            <a:ext cx="366364" cy="366248"/>
            <a:chOff x="-60255350" y="3733825"/>
            <a:chExt cx="316650" cy="316550"/>
          </a:xfrm>
        </p:grpSpPr>
        <p:sp>
          <p:nvSpPr>
            <p:cNvPr id="7042" name="Google Shape;7042;p5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59"/>
          <p:cNvGrpSpPr/>
          <p:nvPr/>
        </p:nvGrpSpPr>
        <p:grpSpPr>
          <a:xfrm>
            <a:off x="3073912" y="3651263"/>
            <a:ext cx="310770" cy="365467"/>
            <a:chOff x="-60232500" y="4101525"/>
            <a:chExt cx="268600" cy="315875"/>
          </a:xfrm>
        </p:grpSpPr>
        <p:sp>
          <p:nvSpPr>
            <p:cNvPr id="7050" name="Google Shape;7050;p5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2" name="Google Shape;7052;p59"/>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3" name="Google Shape;7053;p59"/>
          <p:cNvGrpSpPr/>
          <p:nvPr/>
        </p:nvGrpSpPr>
        <p:grpSpPr>
          <a:xfrm>
            <a:off x="2606912" y="1377094"/>
            <a:ext cx="368186" cy="366364"/>
            <a:chOff x="-63679950" y="3360375"/>
            <a:chExt cx="318225" cy="316650"/>
          </a:xfrm>
        </p:grpSpPr>
        <p:sp>
          <p:nvSpPr>
            <p:cNvPr id="7054" name="Google Shape;7054;p5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8" name="Google Shape;7058;p59"/>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9" name="Google Shape;7059;p59"/>
          <p:cNvGrpSpPr/>
          <p:nvPr/>
        </p:nvGrpSpPr>
        <p:grpSpPr>
          <a:xfrm>
            <a:off x="2605539" y="2248431"/>
            <a:ext cx="370934" cy="367521"/>
            <a:chOff x="-63679950" y="4093450"/>
            <a:chExt cx="320600" cy="317650"/>
          </a:xfrm>
        </p:grpSpPr>
        <p:sp>
          <p:nvSpPr>
            <p:cNvPr id="7060" name="Google Shape;7060;p5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59"/>
          <p:cNvGrpSpPr/>
          <p:nvPr/>
        </p:nvGrpSpPr>
        <p:grpSpPr>
          <a:xfrm>
            <a:off x="1265656" y="2741433"/>
            <a:ext cx="366364" cy="367290"/>
            <a:chOff x="-61784125" y="3377700"/>
            <a:chExt cx="316650" cy="317450"/>
          </a:xfrm>
        </p:grpSpPr>
        <p:sp>
          <p:nvSpPr>
            <p:cNvPr id="7064" name="Google Shape;7064;p5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59"/>
          <p:cNvGrpSpPr/>
          <p:nvPr/>
        </p:nvGrpSpPr>
        <p:grpSpPr>
          <a:xfrm>
            <a:off x="1265656" y="3191835"/>
            <a:ext cx="366364" cy="367290"/>
            <a:chOff x="-61783350" y="3743950"/>
            <a:chExt cx="316650" cy="317450"/>
          </a:xfrm>
        </p:grpSpPr>
        <p:sp>
          <p:nvSpPr>
            <p:cNvPr id="7072" name="Google Shape;7072;p5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4" name="Google Shape;7074;p59"/>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9"/>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9"/>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7" name="Google Shape;7077;p59"/>
          <p:cNvGrpSpPr/>
          <p:nvPr/>
        </p:nvGrpSpPr>
        <p:grpSpPr>
          <a:xfrm>
            <a:off x="3487080" y="3651668"/>
            <a:ext cx="369112" cy="364657"/>
            <a:chOff x="-59869425" y="4102225"/>
            <a:chExt cx="319025" cy="315175"/>
          </a:xfrm>
        </p:grpSpPr>
        <p:sp>
          <p:nvSpPr>
            <p:cNvPr id="7078" name="Google Shape;7078;p5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2" name="Google Shape;7082;p59"/>
          <p:cNvGrpSpPr/>
          <p:nvPr/>
        </p:nvGrpSpPr>
        <p:grpSpPr>
          <a:xfrm>
            <a:off x="2605883" y="4120490"/>
            <a:ext cx="366364" cy="365467"/>
            <a:chOff x="-59029025" y="3711650"/>
            <a:chExt cx="316650" cy="315875"/>
          </a:xfrm>
        </p:grpSpPr>
        <p:sp>
          <p:nvSpPr>
            <p:cNvPr id="7083" name="Google Shape;7083;p5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0" name="Google Shape;7090;p59"/>
          <p:cNvGrpSpPr/>
          <p:nvPr/>
        </p:nvGrpSpPr>
        <p:grpSpPr>
          <a:xfrm>
            <a:off x="4841373" y="1398014"/>
            <a:ext cx="351940" cy="348188"/>
            <a:chOff x="581525" y="3254850"/>
            <a:chExt cx="297750" cy="294575"/>
          </a:xfrm>
        </p:grpSpPr>
        <p:sp>
          <p:nvSpPr>
            <p:cNvPr id="7091" name="Google Shape;7091;p5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59"/>
          <p:cNvGrpSpPr/>
          <p:nvPr/>
        </p:nvGrpSpPr>
        <p:grpSpPr>
          <a:xfrm>
            <a:off x="4840442" y="1836950"/>
            <a:ext cx="353802" cy="351497"/>
            <a:chOff x="580725" y="3617925"/>
            <a:chExt cx="299325" cy="297375"/>
          </a:xfrm>
        </p:grpSpPr>
        <p:sp>
          <p:nvSpPr>
            <p:cNvPr id="7095" name="Google Shape;7095;p5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59"/>
          <p:cNvGrpSpPr/>
          <p:nvPr/>
        </p:nvGrpSpPr>
        <p:grpSpPr>
          <a:xfrm>
            <a:off x="4842304" y="2284140"/>
            <a:ext cx="350079" cy="350079"/>
            <a:chOff x="583100" y="3982600"/>
            <a:chExt cx="296175" cy="296175"/>
          </a:xfrm>
        </p:grpSpPr>
        <p:sp>
          <p:nvSpPr>
            <p:cNvPr id="7101" name="Google Shape;7101;p5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59"/>
          <p:cNvGrpSpPr/>
          <p:nvPr/>
        </p:nvGrpSpPr>
        <p:grpSpPr>
          <a:xfrm>
            <a:off x="7074918" y="1397764"/>
            <a:ext cx="307231" cy="348690"/>
            <a:chOff x="2423775" y="3226875"/>
            <a:chExt cx="259925" cy="295000"/>
          </a:xfrm>
        </p:grpSpPr>
        <p:sp>
          <p:nvSpPr>
            <p:cNvPr id="7109" name="Google Shape;7109;p5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59"/>
          <p:cNvGrpSpPr/>
          <p:nvPr/>
        </p:nvGrpSpPr>
        <p:grpSpPr>
          <a:xfrm>
            <a:off x="7052106" y="1839049"/>
            <a:ext cx="352857" cy="347301"/>
            <a:chOff x="2404875" y="3592725"/>
            <a:chExt cx="298525" cy="293825"/>
          </a:xfrm>
        </p:grpSpPr>
        <p:sp>
          <p:nvSpPr>
            <p:cNvPr id="7113" name="Google Shape;7113;p5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59"/>
          <p:cNvGrpSpPr/>
          <p:nvPr/>
        </p:nvGrpSpPr>
        <p:grpSpPr>
          <a:xfrm>
            <a:off x="7053036" y="2284614"/>
            <a:ext cx="350995" cy="349133"/>
            <a:chOff x="2404875" y="3955825"/>
            <a:chExt cx="296950" cy="295375"/>
          </a:xfrm>
        </p:grpSpPr>
        <p:sp>
          <p:nvSpPr>
            <p:cNvPr id="7117" name="Google Shape;7117;p5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59"/>
          <p:cNvGrpSpPr/>
          <p:nvPr/>
        </p:nvGrpSpPr>
        <p:grpSpPr>
          <a:xfrm>
            <a:off x="5747016" y="2748808"/>
            <a:ext cx="349163" cy="350079"/>
            <a:chOff x="4263650" y="3235150"/>
            <a:chExt cx="295400" cy="296175"/>
          </a:xfrm>
        </p:grpSpPr>
        <p:sp>
          <p:nvSpPr>
            <p:cNvPr id="7122" name="Google Shape;7122;p5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59"/>
          <p:cNvGrpSpPr/>
          <p:nvPr/>
        </p:nvGrpSpPr>
        <p:grpSpPr>
          <a:xfrm>
            <a:off x="5744696" y="3207969"/>
            <a:ext cx="353802" cy="327739"/>
            <a:chOff x="4266025" y="3609275"/>
            <a:chExt cx="299325" cy="277275"/>
          </a:xfrm>
        </p:grpSpPr>
        <p:sp>
          <p:nvSpPr>
            <p:cNvPr id="7128" name="Google Shape;7128;p5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59"/>
          <p:cNvGrpSpPr/>
          <p:nvPr/>
        </p:nvGrpSpPr>
        <p:grpSpPr>
          <a:xfrm>
            <a:off x="5745154" y="3673356"/>
            <a:ext cx="352886" cy="349133"/>
            <a:chOff x="4263650" y="3963700"/>
            <a:chExt cx="298550" cy="295375"/>
          </a:xfrm>
        </p:grpSpPr>
        <p:sp>
          <p:nvSpPr>
            <p:cNvPr id="7131" name="Google Shape;7131;p5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59"/>
          <p:cNvGrpSpPr/>
          <p:nvPr/>
        </p:nvGrpSpPr>
        <p:grpSpPr>
          <a:xfrm>
            <a:off x="8023491" y="2748809"/>
            <a:ext cx="226264" cy="350079"/>
            <a:chOff x="6164975" y="3211525"/>
            <a:chExt cx="191425" cy="296175"/>
          </a:xfrm>
        </p:grpSpPr>
        <p:sp>
          <p:nvSpPr>
            <p:cNvPr id="7139" name="Google Shape;7139;p5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59"/>
          <p:cNvGrpSpPr/>
          <p:nvPr/>
        </p:nvGrpSpPr>
        <p:grpSpPr>
          <a:xfrm>
            <a:off x="5285528" y="1397084"/>
            <a:ext cx="352886" cy="350049"/>
            <a:chOff x="946175" y="3253275"/>
            <a:chExt cx="298550" cy="296150"/>
          </a:xfrm>
        </p:grpSpPr>
        <p:sp>
          <p:nvSpPr>
            <p:cNvPr id="7147" name="Google Shape;7147;p5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59"/>
          <p:cNvGrpSpPr/>
          <p:nvPr/>
        </p:nvGrpSpPr>
        <p:grpSpPr>
          <a:xfrm>
            <a:off x="5286459" y="1839048"/>
            <a:ext cx="351024" cy="347301"/>
            <a:chOff x="946175" y="3619500"/>
            <a:chExt cx="296975" cy="293825"/>
          </a:xfrm>
        </p:grpSpPr>
        <p:sp>
          <p:nvSpPr>
            <p:cNvPr id="7153" name="Google Shape;7153;p5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59"/>
          <p:cNvGrpSpPr/>
          <p:nvPr/>
        </p:nvGrpSpPr>
        <p:grpSpPr>
          <a:xfrm>
            <a:off x="5286001" y="2283682"/>
            <a:ext cx="351940" cy="350995"/>
            <a:chOff x="944600" y="3981825"/>
            <a:chExt cx="297750" cy="296950"/>
          </a:xfrm>
        </p:grpSpPr>
        <p:sp>
          <p:nvSpPr>
            <p:cNvPr id="7160" name="Google Shape;7160;p5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59"/>
          <p:cNvGrpSpPr/>
          <p:nvPr/>
        </p:nvGrpSpPr>
        <p:grpSpPr>
          <a:xfrm>
            <a:off x="7502937" y="1397542"/>
            <a:ext cx="350079" cy="349133"/>
            <a:chOff x="2768750" y="3227275"/>
            <a:chExt cx="296175" cy="295375"/>
          </a:xfrm>
        </p:grpSpPr>
        <p:sp>
          <p:nvSpPr>
            <p:cNvPr id="7165" name="Google Shape;7165;p5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3" name="Google Shape;7173;p59"/>
          <p:cNvGrpSpPr/>
          <p:nvPr/>
        </p:nvGrpSpPr>
        <p:grpSpPr>
          <a:xfrm>
            <a:off x="7523888" y="1838414"/>
            <a:ext cx="308177" cy="348572"/>
            <a:chOff x="2786075" y="3591800"/>
            <a:chExt cx="260725" cy="294900"/>
          </a:xfrm>
        </p:grpSpPr>
        <p:sp>
          <p:nvSpPr>
            <p:cNvPr id="7174" name="Google Shape;7174;p5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59"/>
          <p:cNvGrpSpPr/>
          <p:nvPr/>
        </p:nvGrpSpPr>
        <p:grpSpPr>
          <a:xfrm>
            <a:off x="7564387" y="2284141"/>
            <a:ext cx="227180" cy="350079"/>
            <a:chOff x="2819150" y="3955025"/>
            <a:chExt cx="192200" cy="296175"/>
          </a:xfrm>
        </p:grpSpPr>
        <p:sp>
          <p:nvSpPr>
            <p:cNvPr id="7180" name="Google Shape;7180;p5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59"/>
          <p:cNvGrpSpPr/>
          <p:nvPr/>
        </p:nvGrpSpPr>
        <p:grpSpPr>
          <a:xfrm>
            <a:off x="6188160" y="2749739"/>
            <a:ext cx="349133" cy="348217"/>
            <a:chOff x="4629125" y="3235150"/>
            <a:chExt cx="295375" cy="294600"/>
          </a:xfrm>
        </p:grpSpPr>
        <p:sp>
          <p:nvSpPr>
            <p:cNvPr id="7185" name="Google Shape;7185;p5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59"/>
          <p:cNvGrpSpPr/>
          <p:nvPr/>
        </p:nvGrpSpPr>
        <p:grpSpPr>
          <a:xfrm>
            <a:off x="6188145" y="3197272"/>
            <a:ext cx="349163" cy="349133"/>
            <a:chOff x="4628325" y="3599825"/>
            <a:chExt cx="295400" cy="295375"/>
          </a:xfrm>
        </p:grpSpPr>
        <p:sp>
          <p:nvSpPr>
            <p:cNvPr id="7191" name="Google Shape;7191;p5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59"/>
          <p:cNvGrpSpPr/>
          <p:nvPr/>
        </p:nvGrpSpPr>
        <p:grpSpPr>
          <a:xfrm>
            <a:off x="6209096" y="3672883"/>
            <a:ext cx="307261" cy="350079"/>
            <a:chOff x="4645650" y="3962900"/>
            <a:chExt cx="259950" cy="296175"/>
          </a:xfrm>
        </p:grpSpPr>
        <p:sp>
          <p:nvSpPr>
            <p:cNvPr id="7204" name="Google Shape;7204;p5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59"/>
          <p:cNvGrpSpPr/>
          <p:nvPr/>
        </p:nvGrpSpPr>
        <p:grpSpPr>
          <a:xfrm>
            <a:off x="7962056" y="3197745"/>
            <a:ext cx="349133" cy="348188"/>
            <a:chOff x="6143725" y="3582500"/>
            <a:chExt cx="295375" cy="294575"/>
          </a:xfrm>
        </p:grpSpPr>
        <p:sp>
          <p:nvSpPr>
            <p:cNvPr id="7211" name="Google Shape;7211;p5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59"/>
          <p:cNvGrpSpPr/>
          <p:nvPr/>
        </p:nvGrpSpPr>
        <p:grpSpPr>
          <a:xfrm>
            <a:off x="5730883" y="1397084"/>
            <a:ext cx="350995" cy="350049"/>
            <a:chOff x="1310075" y="3253275"/>
            <a:chExt cx="296950" cy="296150"/>
          </a:xfrm>
        </p:grpSpPr>
        <p:sp>
          <p:nvSpPr>
            <p:cNvPr id="7219" name="Google Shape;7219;p5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2" name="Google Shape;7222;p59"/>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3" name="Google Shape;7223;p59"/>
          <p:cNvGrpSpPr/>
          <p:nvPr/>
        </p:nvGrpSpPr>
        <p:grpSpPr>
          <a:xfrm>
            <a:off x="5730410" y="2283343"/>
            <a:ext cx="351941" cy="351675"/>
            <a:chOff x="1310075" y="3980250"/>
            <a:chExt cx="297750" cy="297525"/>
          </a:xfrm>
        </p:grpSpPr>
        <p:sp>
          <p:nvSpPr>
            <p:cNvPr id="7224" name="Google Shape;7224;p5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59"/>
          <p:cNvGrpSpPr/>
          <p:nvPr/>
        </p:nvGrpSpPr>
        <p:grpSpPr>
          <a:xfrm>
            <a:off x="7995198" y="1397542"/>
            <a:ext cx="266305" cy="349133"/>
            <a:chOff x="3167275" y="3227275"/>
            <a:chExt cx="225300" cy="295375"/>
          </a:xfrm>
        </p:grpSpPr>
        <p:sp>
          <p:nvSpPr>
            <p:cNvPr id="7229" name="Google Shape;7229;p5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4" name="Google Shape;7234;p59"/>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5" name="Google Shape;7235;p59"/>
          <p:cNvGrpSpPr/>
          <p:nvPr/>
        </p:nvGrpSpPr>
        <p:grpSpPr>
          <a:xfrm>
            <a:off x="7952380" y="2284599"/>
            <a:ext cx="351940" cy="349163"/>
            <a:chOff x="3133425" y="3955025"/>
            <a:chExt cx="297750" cy="295400"/>
          </a:xfrm>
        </p:grpSpPr>
        <p:sp>
          <p:nvSpPr>
            <p:cNvPr id="7236" name="Google Shape;7236;p5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59"/>
          <p:cNvGrpSpPr/>
          <p:nvPr/>
        </p:nvGrpSpPr>
        <p:grpSpPr>
          <a:xfrm>
            <a:off x="6632554" y="2748187"/>
            <a:ext cx="350079" cy="351320"/>
            <a:chOff x="4991425" y="3234750"/>
            <a:chExt cx="296175" cy="297225"/>
          </a:xfrm>
        </p:grpSpPr>
        <p:sp>
          <p:nvSpPr>
            <p:cNvPr id="7240" name="Google Shape;7240;p5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59"/>
          <p:cNvGrpSpPr/>
          <p:nvPr/>
        </p:nvGrpSpPr>
        <p:grpSpPr>
          <a:xfrm>
            <a:off x="6632554" y="3217750"/>
            <a:ext cx="350079" cy="308177"/>
            <a:chOff x="4991425" y="3617150"/>
            <a:chExt cx="296175" cy="260725"/>
          </a:xfrm>
        </p:grpSpPr>
        <p:sp>
          <p:nvSpPr>
            <p:cNvPr id="7247" name="Google Shape;7247;p5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59"/>
          <p:cNvGrpSpPr/>
          <p:nvPr/>
        </p:nvGrpSpPr>
        <p:grpSpPr>
          <a:xfrm>
            <a:off x="6709827" y="3673341"/>
            <a:ext cx="195532" cy="349163"/>
            <a:chOff x="5056800" y="3962900"/>
            <a:chExt cx="165425" cy="295400"/>
          </a:xfrm>
        </p:grpSpPr>
        <p:sp>
          <p:nvSpPr>
            <p:cNvPr id="7255" name="Google Shape;7255;p5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59"/>
          <p:cNvGrpSpPr/>
          <p:nvPr/>
        </p:nvGrpSpPr>
        <p:grpSpPr>
          <a:xfrm>
            <a:off x="7961125" y="3673357"/>
            <a:ext cx="350995" cy="349133"/>
            <a:chOff x="6168925" y="3936925"/>
            <a:chExt cx="296950" cy="295375"/>
          </a:xfrm>
        </p:grpSpPr>
        <p:sp>
          <p:nvSpPr>
            <p:cNvPr id="7259" name="Google Shape;7259;p5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59"/>
          <p:cNvGrpSpPr/>
          <p:nvPr/>
        </p:nvGrpSpPr>
        <p:grpSpPr>
          <a:xfrm>
            <a:off x="6174844" y="1390429"/>
            <a:ext cx="348188" cy="349133"/>
            <a:chOff x="1674750" y="3254050"/>
            <a:chExt cx="294575" cy="295375"/>
          </a:xfrm>
        </p:grpSpPr>
        <p:sp>
          <p:nvSpPr>
            <p:cNvPr id="7266" name="Google Shape;7266;p5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59"/>
          <p:cNvGrpSpPr/>
          <p:nvPr/>
        </p:nvGrpSpPr>
        <p:grpSpPr>
          <a:xfrm>
            <a:off x="6189239" y="1838132"/>
            <a:ext cx="319347" cy="349133"/>
            <a:chOff x="1687350" y="3618725"/>
            <a:chExt cx="270175" cy="295375"/>
          </a:xfrm>
        </p:grpSpPr>
        <p:sp>
          <p:nvSpPr>
            <p:cNvPr id="7270" name="Google Shape;7270;p5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59"/>
          <p:cNvGrpSpPr/>
          <p:nvPr/>
        </p:nvGrpSpPr>
        <p:grpSpPr>
          <a:xfrm>
            <a:off x="6172942" y="2284613"/>
            <a:ext cx="351940" cy="349133"/>
            <a:chOff x="1672375" y="3982600"/>
            <a:chExt cx="297750" cy="295375"/>
          </a:xfrm>
        </p:grpSpPr>
        <p:sp>
          <p:nvSpPr>
            <p:cNvPr id="7274" name="Google Shape;7274;p5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59"/>
          <p:cNvGrpSpPr/>
          <p:nvPr/>
        </p:nvGrpSpPr>
        <p:grpSpPr>
          <a:xfrm>
            <a:off x="4864934" y="2748808"/>
            <a:ext cx="350079" cy="350079"/>
            <a:chOff x="3497300" y="3227275"/>
            <a:chExt cx="296175" cy="296175"/>
          </a:xfrm>
        </p:grpSpPr>
        <p:sp>
          <p:nvSpPr>
            <p:cNvPr id="7278" name="Google Shape;7278;p5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59"/>
          <p:cNvGrpSpPr/>
          <p:nvPr/>
        </p:nvGrpSpPr>
        <p:grpSpPr>
          <a:xfrm>
            <a:off x="4865407" y="3198203"/>
            <a:ext cx="349133" cy="347272"/>
            <a:chOff x="3497300" y="3591950"/>
            <a:chExt cx="295375" cy="293800"/>
          </a:xfrm>
        </p:grpSpPr>
        <p:sp>
          <p:nvSpPr>
            <p:cNvPr id="7287" name="Google Shape;7287;p5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59"/>
          <p:cNvGrpSpPr/>
          <p:nvPr/>
        </p:nvGrpSpPr>
        <p:grpSpPr>
          <a:xfrm>
            <a:off x="4865407" y="3673341"/>
            <a:ext cx="349133" cy="349163"/>
            <a:chOff x="3497300" y="3955025"/>
            <a:chExt cx="295375" cy="295400"/>
          </a:xfrm>
        </p:grpSpPr>
        <p:sp>
          <p:nvSpPr>
            <p:cNvPr id="7296" name="Google Shape;7296;p5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59"/>
          <p:cNvGrpSpPr/>
          <p:nvPr/>
        </p:nvGrpSpPr>
        <p:grpSpPr>
          <a:xfrm>
            <a:off x="7089979" y="2749532"/>
            <a:ext cx="327739" cy="348631"/>
            <a:chOff x="5364750" y="3235150"/>
            <a:chExt cx="277275" cy="294950"/>
          </a:xfrm>
        </p:grpSpPr>
        <p:sp>
          <p:nvSpPr>
            <p:cNvPr id="7300" name="Google Shape;7300;p5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59"/>
          <p:cNvGrpSpPr/>
          <p:nvPr/>
        </p:nvGrpSpPr>
        <p:grpSpPr>
          <a:xfrm>
            <a:off x="7078337" y="3195868"/>
            <a:ext cx="351024" cy="351941"/>
            <a:chOff x="5355300" y="3598250"/>
            <a:chExt cx="296975" cy="297750"/>
          </a:xfrm>
        </p:grpSpPr>
        <p:sp>
          <p:nvSpPr>
            <p:cNvPr id="7309" name="Google Shape;7309;p5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59"/>
          <p:cNvGrpSpPr/>
          <p:nvPr/>
        </p:nvGrpSpPr>
        <p:grpSpPr>
          <a:xfrm>
            <a:off x="7082533" y="3734790"/>
            <a:ext cx="342632" cy="226264"/>
            <a:chOff x="5358450" y="4015675"/>
            <a:chExt cx="289875" cy="191425"/>
          </a:xfrm>
        </p:grpSpPr>
        <p:sp>
          <p:nvSpPr>
            <p:cNvPr id="7318" name="Google Shape;7318;p5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59"/>
          <p:cNvGrpSpPr/>
          <p:nvPr/>
        </p:nvGrpSpPr>
        <p:grpSpPr>
          <a:xfrm>
            <a:off x="6209015" y="4117322"/>
            <a:ext cx="351024" cy="325464"/>
            <a:chOff x="6543825" y="3202075"/>
            <a:chExt cx="296975" cy="275350"/>
          </a:xfrm>
        </p:grpSpPr>
        <p:sp>
          <p:nvSpPr>
            <p:cNvPr id="7323" name="Google Shape;7323;p5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59"/>
          <p:cNvGrpSpPr/>
          <p:nvPr/>
        </p:nvGrpSpPr>
        <p:grpSpPr>
          <a:xfrm>
            <a:off x="6615996" y="1397069"/>
            <a:ext cx="350079" cy="350079"/>
            <a:chOff x="2037825" y="3254050"/>
            <a:chExt cx="296175" cy="296175"/>
          </a:xfrm>
        </p:grpSpPr>
        <p:sp>
          <p:nvSpPr>
            <p:cNvPr id="7331" name="Google Shape;7331;p5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59"/>
          <p:cNvGrpSpPr/>
          <p:nvPr/>
        </p:nvGrpSpPr>
        <p:grpSpPr>
          <a:xfrm>
            <a:off x="6614135" y="1838236"/>
            <a:ext cx="353802" cy="348926"/>
            <a:chOff x="2034675" y="3617925"/>
            <a:chExt cx="299325" cy="295200"/>
          </a:xfrm>
        </p:grpSpPr>
        <p:sp>
          <p:nvSpPr>
            <p:cNvPr id="7338" name="Google Shape;7338;p5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59"/>
          <p:cNvGrpSpPr/>
          <p:nvPr/>
        </p:nvGrpSpPr>
        <p:grpSpPr>
          <a:xfrm>
            <a:off x="6615996" y="2284613"/>
            <a:ext cx="350079" cy="349133"/>
            <a:chOff x="2037825" y="3981825"/>
            <a:chExt cx="296175" cy="295375"/>
          </a:xfrm>
        </p:grpSpPr>
        <p:sp>
          <p:nvSpPr>
            <p:cNvPr id="7344" name="Google Shape;7344;p5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59"/>
          <p:cNvGrpSpPr/>
          <p:nvPr/>
        </p:nvGrpSpPr>
        <p:grpSpPr>
          <a:xfrm>
            <a:off x="5301014" y="2780929"/>
            <a:ext cx="350079" cy="285837"/>
            <a:chOff x="3860400" y="3254050"/>
            <a:chExt cx="296175" cy="241825"/>
          </a:xfrm>
        </p:grpSpPr>
        <p:sp>
          <p:nvSpPr>
            <p:cNvPr id="7348" name="Google Shape;7348;p5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5" name="Google Shape;7355;p59"/>
          <p:cNvGrpSpPr/>
          <p:nvPr/>
        </p:nvGrpSpPr>
        <p:grpSpPr>
          <a:xfrm>
            <a:off x="5300541" y="3196800"/>
            <a:ext cx="351024" cy="350079"/>
            <a:chOff x="3859600" y="3591950"/>
            <a:chExt cx="296975" cy="296175"/>
          </a:xfrm>
        </p:grpSpPr>
        <p:sp>
          <p:nvSpPr>
            <p:cNvPr id="7356" name="Google Shape;7356;p5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59"/>
          <p:cNvGrpSpPr/>
          <p:nvPr/>
        </p:nvGrpSpPr>
        <p:grpSpPr>
          <a:xfrm>
            <a:off x="5301014" y="3672883"/>
            <a:ext cx="350079" cy="350079"/>
            <a:chOff x="3860400" y="3955025"/>
            <a:chExt cx="296175" cy="296175"/>
          </a:xfrm>
        </p:grpSpPr>
        <p:sp>
          <p:nvSpPr>
            <p:cNvPr id="7360" name="Google Shape;7360;p5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59"/>
          <p:cNvGrpSpPr/>
          <p:nvPr/>
        </p:nvGrpSpPr>
        <p:grpSpPr>
          <a:xfrm>
            <a:off x="7516230" y="2749281"/>
            <a:ext cx="355664" cy="349133"/>
            <a:chOff x="5716825" y="3235950"/>
            <a:chExt cx="300900" cy="295375"/>
          </a:xfrm>
        </p:grpSpPr>
        <p:sp>
          <p:nvSpPr>
            <p:cNvPr id="7366" name="Google Shape;7366;p5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59"/>
          <p:cNvGrpSpPr/>
          <p:nvPr/>
        </p:nvGrpSpPr>
        <p:grpSpPr>
          <a:xfrm>
            <a:off x="7529261" y="3207969"/>
            <a:ext cx="329601" cy="327739"/>
            <a:chOff x="5727850" y="3609275"/>
            <a:chExt cx="278850" cy="277275"/>
          </a:xfrm>
        </p:grpSpPr>
        <p:sp>
          <p:nvSpPr>
            <p:cNvPr id="7371" name="Google Shape;7371;p5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6" name="Google Shape;7376;p59"/>
          <p:cNvGrpSpPr/>
          <p:nvPr/>
        </p:nvGrpSpPr>
        <p:grpSpPr>
          <a:xfrm>
            <a:off x="7540446" y="3673356"/>
            <a:ext cx="307231" cy="349133"/>
            <a:chOff x="5736525" y="3963700"/>
            <a:chExt cx="259925" cy="295375"/>
          </a:xfrm>
        </p:grpSpPr>
        <p:sp>
          <p:nvSpPr>
            <p:cNvPr id="7377" name="Google Shape;7377;p5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4" name="Google Shape;7384;p59"/>
          <p:cNvGrpSpPr/>
          <p:nvPr/>
        </p:nvGrpSpPr>
        <p:grpSpPr>
          <a:xfrm>
            <a:off x="6632026" y="4122683"/>
            <a:ext cx="351024" cy="350079"/>
            <a:chOff x="6553275" y="3604550"/>
            <a:chExt cx="296975" cy="296175"/>
          </a:xfrm>
        </p:grpSpPr>
        <p:sp>
          <p:nvSpPr>
            <p:cNvPr id="7385" name="Google Shape;7385;p5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1" name="Google Shape;7391;p59"/>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7392" name="Google Shape;7392;p59"/>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96" name="Shape 7396"/>
        <p:cNvGrpSpPr/>
        <p:nvPr/>
      </p:nvGrpSpPr>
      <p:grpSpPr>
        <a:xfrm>
          <a:off x="0" y="0"/>
          <a:ext cx="0" cy="0"/>
          <a:chOff x="0" y="0"/>
          <a:chExt cx="0" cy="0"/>
        </a:xfrm>
      </p:grpSpPr>
      <p:grpSp>
        <p:nvGrpSpPr>
          <p:cNvPr id="7397" name="Google Shape;7397;p60"/>
          <p:cNvGrpSpPr/>
          <p:nvPr/>
        </p:nvGrpSpPr>
        <p:grpSpPr>
          <a:xfrm>
            <a:off x="859032" y="1380546"/>
            <a:ext cx="294401" cy="353645"/>
            <a:chOff x="-35814600" y="3202075"/>
            <a:chExt cx="242625" cy="291450"/>
          </a:xfrm>
        </p:grpSpPr>
        <p:sp>
          <p:nvSpPr>
            <p:cNvPr id="7398" name="Google Shape;7398;p6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60"/>
          <p:cNvGrpSpPr/>
          <p:nvPr/>
        </p:nvGrpSpPr>
        <p:grpSpPr>
          <a:xfrm>
            <a:off x="829410" y="1821466"/>
            <a:ext cx="353645" cy="353888"/>
            <a:chOff x="-35839800" y="3561025"/>
            <a:chExt cx="291450" cy="291650"/>
          </a:xfrm>
        </p:grpSpPr>
        <p:sp>
          <p:nvSpPr>
            <p:cNvPr id="7406" name="Google Shape;7406;p6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3" name="Google Shape;7413;p60"/>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4" name="Google Shape;7414;p60"/>
          <p:cNvGrpSpPr/>
          <p:nvPr/>
        </p:nvGrpSpPr>
        <p:grpSpPr>
          <a:xfrm>
            <a:off x="3066955" y="1380546"/>
            <a:ext cx="353645" cy="353645"/>
            <a:chOff x="-34003850" y="3227275"/>
            <a:chExt cx="291450" cy="291450"/>
          </a:xfrm>
        </p:grpSpPr>
        <p:sp>
          <p:nvSpPr>
            <p:cNvPr id="7415" name="Google Shape;7415;p6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60"/>
          <p:cNvGrpSpPr/>
          <p:nvPr/>
        </p:nvGrpSpPr>
        <p:grpSpPr>
          <a:xfrm>
            <a:off x="3066485" y="1821238"/>
            <a:ext cx="354586" cy="354343"/>
            <a:chOff x="-34004625" y="3585850"/>
            <a:chExt cx="292225" cy="292025"/>
          </a:xfrm>
        </p:grpSpPr>
        <p:sp>
          <p:nvSpPr>
            <p:cNvPr id="7421" name="Google Shape;7421;p6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60"/>
          <p:cNvGrpSpPr/>
          <p:nvPr/>
        </p:nvGrpSpPr>
        <p:grpSpPr>
          <a:xfrm>
            <a:off x="3066000" y="2256439"/>
            <a:ext cx="355557" cy="354616"/>
            <a:chOff x="-34005425" y="3945575"/>
            <a:chExt cx="293025" cy="292250"/>
          </a:xfrm>
        </p:grpSpPr>
        <p:sp>
          <p:nvSpPr>
            <p:cNvPr id="7427" name="Google Shape;7427;p6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0" name="Google Shape;7430;p60"/>
          <p:cNvGrpSpPr/>
          <p:nvPr/>
        </p:nvGrpSpPr>
        <p:grpSpPr>
          <a:xfrm>
            <a:off x="1713099" y="2729615"/>
            <a:ext cx="358408" cy="355557"/>
            <a:chOff x="-32174975" y="3192625"/>
            <a:chExt cx="295375" cy="293025"/>
          </a:xfrm>
        </p:grpSpPr>
        <p:sp>
          <p:nvSpPr>
            <p:cNvPr id="7431" name="Google Shape;7431;p6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5" name="Google Shape;7435;p60"/>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0"/>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7" name="Google Shape;7437;p60"/>
          <p:cNvGrpSpPr/>
          <p:nvPr/>
        </p:nvGrpSpPr>
        <p:grpSpPr>
          <a:xfrm>
            <a:off x="3952249" y="2730570"/>
            <a:ext cx="354586" cy="353645"/>
            <a:chOff x="-30345325" y="3184750"/>
            <a:chExt cx="292225" cy="291450"/>
          </a:xfrm>
        </p:grpSpPr>
        <p:sp>
          <p:nvSpPr>
            <p:cNvPr id="7438" name="Google Shape;7438;p6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60"/>
          <p:cNvGrpSpPr/>
          <p:nvPr/>
        </p:nvGrpSpPr>
        <p:grpSpPr>
          <a:xfrm>
            <a:off x="1277001" y="1380546"/>
            <a:ext cx="353645" cy="353645"/>
            <a:chOff x="-35481425" y="3202075"/>
            <a:chExt cx="291450" cy="291450"/>
          </a:xfrm>
        </p:grpSpPr>
        <p:sp>
          <p:nvSpPr>
            <p:cNvPr id="7444" name="Google Shape;7444;p6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60"/>
          <p:cNvGrpSpPr/>
          <p:nvPr/>
        </p:nvGrpSpPr>
        <p:grpSpPr>
          <a:xfrm>
            <a:off x="1276531" y="1822072"/>
            <a:ext cx="354586" cy="352675"/>
            <a:chOff x="-35482200" y="3561225"/>
            <a:chExt cx="292225" cy="290650"/>
          </a:xfrm>
        </p:grpSpPr>
        <p:sp>
          <p:nvSpPr>
            <p:cNvPr id="7452" name="Google Shape;7452;p6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60"/>
          <p:cNvGrpSpPr/>
          <p:nvPr/>
        </p:nvGrpSpPr>
        <p:grpSpPr>
          <a:xfrm>
            <a:off x="1277001" y="2256940"/>
            <a:ext cx="353645" cy="353615"/>
            <a:chOff x="-35481425" y="3919600"/>
            <a:chExt cx="291450" cy="291425"/>
          </a:xfrm>
        </p:grpSpPr>
        <p:sp>
          <p:nvSpPr>
            <p:cNvPr id="7456" name="Google Shape;7456;p6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60"/>
          <p:cNvGrpSpPr/>
          <p:nvPr/>
        </p:nvGrpSpPr>
        <p:grpSpPr>
          <a:xfrm>
            <a:off x="3512636" y="1381031"/>
            <a:ext cx="357468" cy="352675"/>
            <a:chOff x="-33645475" y="3228075"/>
            <a:chExt cx="294600" cy="290650"/>
          </a:xfrm>
        </p:grpSpPr>
        <p:sp>
          <p:nvSpPr>
            <p:cNvPr id="7465" name="Google Shape;7465;p6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60"/>
          <p:cNvGrpSpPr/>
          <p:nvPr/>
        </p:nvGrpSpPr>
        <p:grpSpPr>
          <a:xfrm>
            <a:off x="3513606" y="1821116"/>
            <a:ext cx="355526" cy="354586"/>
            <a:chOff x="-33646250" y="3586425"/>
            <a:chExt cx="293000" cy="292225"/>
          </a:xfrm>
        </p:grpSpPr>
        <p:sp>
          <p:nvSpPr>
            <p:cNvPr id="7473" name="Google Shape;7473;p6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60"/>
          <p:cNvGrpSpPr/>
          <p:nvPr/>
        </p:nvGrpSpPr>
        <p:grpSpPr>
          <a:xfrm>
            <a:off x="3514076" y="2255969"/>
            <a:ext cx="354586" cy="355557"/>
            <a:chOff x="-33645475" y="3944800"/>
            <a:chExt cx="292225" cy="293025"/>
          </a:xfrm>
        </p:grpSpPr>
        <p:sp>
          <p:nvSpPr>
            <p:cNvPr id="7476" name="Google Shape;7476;p6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60"/>
          <p:cNvGrpSpPr/>
          <p:nvPr/>
        </p:nvGrpSpPr>
        <p:grpSpPr>
          <a:xfrm>
            <a:off x="2167295" y="2729706"/>
            <a:ext cx="352675" cy="355375"/>
            <a:chOff x="-31809525" y="3192625"/>
            <a:chExt cx="290650" cy="292875"/>
          </a:xfrm>
        </p:grpSpPr>
        <p:sp>
          <p:nvSpPr>
            <p:cNvPr id="7487" name="Google Shape;7487;p6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60"/>
          <p:cNvGrpSpPr/>
          <p:nvPr/>
        </p:nvGrpSpPr>
        <p:grpSpPr>
          <a:xfrm>
            <a:off x="2166810" y="3200258"/>
            <a:ext cx="353645" cy="355557"/>
            <a:chOff x="-31811100" y="3550975"/>
            <a:chExt cx="291450" cy="293025"/>
          </a:xfrm>
        </p:grpSpPr>
        <p:sp>
          <p:nvSpPr>
            <p:cNvPr id="7492" name="Google Shape;7492;p6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60"/>
          <p:cNvGrpSpPr/>
          <p:nvPr/>
        </p:nvGrpSpPr>
        <p:grpSpPr>
          <a:xfrm>
            <a:off x="2160606" y="3664562"/>
            <a:ext cx="366052" cy="356831"/>
            <a:chOff x="-31817400" y="3910025"/>
            <a:chExt cx="301675" cy="294075"/>
          </a:xfrm>
        </p:grpSpPr>
        <p:sp>
          <p:nvSpPr>
            <p:cNvPr id="7500" name="Google Shape;7500;p6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60"/>
          <p:cNvGrpSpPr/>
          <p:nvPr/>
        </p:nvGrpSpPr>
        <p:grpSpPr>
          <a:xfrm>
            <a:off x="3952234" y="3200743"/>
            <a:ext cx="354616" cy="354586"/>
            <a:chOff x="-30354000" y="3569100"/>
            <a:chExt cx="292250" cy="292225"/>
          </a:xfrm>
        </p:grpSpPr>
        <p:sp>
          <p:nvSpPr>
            <p:cNvPr id="7504" name="Google Shape;7504;p6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60"/>
          <p:cNvGrpSpPr/>
          <p:nvPr/>
        </p:nvGrpSpPr>
        <p:grpSpPr>
          <a:xfrm>
            <a:off x="1730812" y="1380546"/>
            <a:ext cx="342148" cy="353645"/>
            <a:chOff x="-35118325" y="3202075"/>
            <a:chExt cx="281975" cy="291450"/>
          </a:xfrm>
        </p:grpSpPr>
        <p:sp>
          <p:nvSpPr>
            <p:cNvPr id="7511" name="Google Shape;7511;p6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0"/>
          <p:cNvGrpSpPr/>
          <p:nvPr/>
        </p:nvGrpSpPr>
        <p:grpSpPr>
          <a:xfrm>
            <a:off x="1724593" y="1821799"/>
            <a:ext cx="354586" cy="353221"/>
            <a:chOff x="-35123050" y="3561225"/>
            <a:chExt cx="292225" cy="291100"/>
          </a:xfrm>
        </p:grpSpPr>
        <p:sp>
          <p:nvSpPr>
            <p:cNvPr id="7516" name="Google Shape;7516;p6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60"/>
          <p:cNvGrpSpPr/>
          <p:nvPr/>
        </p:nvGrpSpPr>
        <p:grpSpPr>
          <a:xfrm>
            <a:off x="1766652" y="2256940"/>
            <a:ext cx="270467" cy="353615"/>
            <a:chOff x="-35089175" y="3919600"/>
            <a:chExt cx="222900" cy="291425"/>
          </a:xfrm>
        </p:grpSpPr>
        <p:sp>
          <p:nvSpPr>
            <p:cNvPr id="7519" name="Google Shape;7519;p6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60"/>
          <p:cNvGrpSpPr/>
          <p:nvPr/>
        </p:nvGrpSpPr>
        <p:grpSpPr>
          <a:xfrm>
            <a:off x="3963648" y="1380303"/>
            <a:ext cx="336445" cy="354131"/>
            <a:chOff x="-33277650" y="3226875"/>
            <a:chExt cx="277275" cy="291850"/>
          </a:xfrm>
        </p:grpSpPr>
        <p:sp>
          <p:nvSpPr>
            <p:cNvPr id="7522" name="Google Shape;7522;p6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60"/>
          <p:cNvGrpSpPr/>
          <p:nvPr/>
        </p:nvGrpSpPr>
        <p:grpSpPr>
          <a:xfrm>
            <a:off x="3955048" y="1821587"/>
            <a:ext cx="353645" cy="353645"/>
            <a:chOff x="-33286325" y="3586425"/>
            <a:chExt cx="291450" cy="291450"/>
          </a:xfrm>
        </p:grpSpPr>
        <p:sp>
          <p:nvSpPr>
            <p:cNvPr id="7530" name="Google Shape;7530;p6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60"/>
          <p:cNvGrpSpPr/>
          <p:nvPr/>
        </p:nvGrpSpPr>
        <p:grpSpPr>
          <a:xfrm>
            <a:off x="3955048" y="2255969"/>
            <a:ext cx="353645" cy="355557"/>
            <a:chOff x="-33286325" y="3944800"/>
            <a:chExt cx="291450" cy="293025"/>
          </a:xfrm>
        </p:grpSpPr>
        <p:sp>
          <p:nvSpPr>
            <p:cNvPr id="7536" name="Google Shape;7536;p6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60"/>
          <p:cNvGrpSpPr/>
          <p:nvPr/>
        </p:nvGrpSpPr>
        <p:grpSpPr>
          <a:xfrm>
            <a:off x="2613445" y="2729129"/>
            <a:ext cx="353645" cy="356527"/>
            <a:chOff x="-31452725" y="3191825"/>
            <a:chExt cx="291450" cy="293825"/>
          </a:xfrm>
        </p:grpSpPr>
        <p:sp>
          <p:nvSpPr>
            <p:cNvPr id="7541" name="Google Shape;7541;p6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60"/>
          <p:cNvGrpSpPr/>
          <p:nvPr/>
        </p:nvGrpSpPr>
        <p:grpSpPr>
          <a:xfrm>
            <a:off x="2612975" y="3200744"/>
            <a:ext cx="354586" cy="354586"/>
            <a:chOff x="-31452725" y="3551775"/>
            <a:chExt cx="292225" cy="292225"/>
          </a:xfrm>
        </p:grpSpPr>
        <p:sp>
          <p:nvSpPr>
            <p:cNvPr id="7546" name="Google Shape;7546;p6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60"/>
          <p:cNvGrpSpPr/>
          <p:nvPr/>
        </p:nvGrpSpPr>
        <p:grpSpPr>
          <a:xfrm>
            <a:off x="2611534" y="3664729"/>
            <a:ext cx="357468" cy="356497"/>
            <a:chOff x="-31455100" y="3909350"/>
            <a:chExt cx="294600" cy="293800"/>
          </a:xfrm>
        </p:grpSpPr>
        <p:sp>
          <p:nvSpPr>
            <p:cNvPr id="7551" name="Google Shape;7551;p6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60"/>
          <p:cNvGrpSpPr/>
          <p:nvPr/>
        </p:nvGrpSpPr>
        <p:grpSpPr>
          <a:xfrm>
            <a:off x="3952719" y="3665684"/>
            <a:ext cx="353645" cy="354586"/>
            <a:chOff x="-30345325" y="3918800"/>
            <a:chExt cx="291450" cy="292225"/>
          </a:xfrm>
        </p:grpSpPr>
        <p:sp>
          <p:nvSpPr>
            <p:cNvPr id="7554" name="Google Shape;7554;p6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60"/>
          <p:cNvGrpSpPr/>
          <p:nvPr/>
        </p:nvGrpSpPr>
        <p:grpSpPr>
          <a:xfrm>
            <a:off x="2172184" y="1821587"/>
            <a:ext cx="353645" cy="353645"/>
            <a:chOff x="-34763900" y="3561225"/>
            <a:chExt cx="291450" cy="291450"/>
          </a:xfrm>
        </p:grpSpPr>
        <p:sp>
          <p:nvSpPr>
            <p:cNvPr id="7560" name="Google Shape;7560;p6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3" name="Google Shape;7563;p60"/>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4" name="Google Shape;7564;p60"/>
          <p:cNvGrpSpPr/>
          <p:nvPr/>
        </p:nvGrpSpPr>
        <p:grpSpPr>
          <a:xfrm>
            <a:off x="827081" y="2730099"/>
            <a:ext cx="354586" cy="354586"/>
            <a:chOff x="-32927950" y="3227275"/>
            <a:chExt cx="292225" cy="292225"/>
          </a:xfrm>
        </p:grpSpPr>
        <p:sp>
          <p:nvSpPr>
            <p:cNvPr id="7565" name="Google Shape;7565;p6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60"/>
          <p:cNvGrpSpPr/>
          <p:nvPr/>
        </p:nvGrpSpPr>
        <p:grpSpPr>
          <a:xfrm>
            <a:off x="826596" y="3201213"/>
            <a:ext cx="355557" cy="353645"/>
            <a:chOff x="-32927950" y="3586425"/>
            <a:chExt cx="293025" cy="291450"/>
          </a:xfrm>
        </p:grpSpPr>
        <p:sp>
          <p:nvSpPr>
            <p:cNvPr id="7571" name="Google Shape;7571;p6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60"/>
          <p:cNvGrpSpPr/>
          <p:nvPr/>
        </p:nvGrpSpPr>
        <p:grpSpPr>
          <a:xfrm>
            <a:off x="827081" y="3665198"/>
            <a:ext cx="354586" cy="355557"/>
            <a:chOff x="-32927950" y="3944800"/>
            <a:chExt cx="292225" cy="293025"/>
          </a:xfrm>
        </p:grpSpPr>
        <p:sp>
          <p:nvSpPr>
            <p:cNvPr id="7577" name="Google Shape;7577;p6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60"/>
          <p:cNvGrpSpPr/>
          <p:nvPr/>
        </p:nvGrpSpPr>
        <p:grpSpPr>
          <a:xfrm>
            <a:off x="3055873" y="2730449"/>
            <a:ext cx="354586" cy="353888"/>
            <a:chOff x="-31094350" y="3194000"/>
            <a:chExt cx="292225" cy="291650"/>
          </a:xfrm>
        </p:grpSpPr>
        <p:sp>
          <p:nvSpPr>
            <p:cNvPr id="7587" name="Google Shape;7587;p6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5" name="Google Shape;7595;p60"/>
          <p:cNvGrpSpPr/>
          <p:nvPr/>
        </p:nvGrpSpPr>
        <p:grpSpPr>
          <a:xfrm>
            <a:off x="3056343" y="3200941"/>
            <a:ext cx="353645" cy="354191"/>
            <a:chOff x="-31093575" y="3552550"/>
            <a:chExt cx="291450" cy="291900"/>
          </a:xfrm>
        </p:grpSpPr>
        <p:sp>
          <p:nvSpPr>
            <p:cNvPr id="7596" name="Google Shape;7596;p6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60"/>
          <p:cNvGrpSpPr/>
          <p:nvPr/>
        </p:nvGrpSpPr>
        <p:grpSpPr>
          <a:xfrm>
            <a:off x="2182711" y="1380546"/>
            <a:ext cx="332593" cy="353645"/>
            <a:chOff x="-34755225" y="3202075"/>
            <a:chExt cx="274100" cy="291450"/>
          </a:xfrm>
        </p:grpSpPr>
        <p:sp>
          <p:nvSpPr>
            <p:cNvPr id="7601" name="Google Shape;7601;p6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60"/>
          <p:cNvGrpSpPr/>
          <p:nvPr/>
        </p:nvGrpSpPr>
        <p:grpSpPr>
          <a:xfrm>
            <a:off x="3056343" y="3666169"/>
            <a:ext cx="353645" cy="353615"/>
            <a:chOff x="-31093575" y="3911725"/>
            <a:chExt cx="291450" cy="291425"/>
          </a:xfrm>
        </p:grpSpPr>
        <p:sp>
          <p:nvSpPr>
            <p:cNvPr id="7609" name="Google Shape;7609;p6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60"/>
          <p:cNvGrpSpPr/>
          <p:nvPr/>
        </p:nvGrpSpPr>
        <p:grpSpPr>
          <a:xfrm>
            <a:off x="2165773" y="4123136"/>
            <a:ext cx="356497" cy="354586"/>
            <a:chOff x="-29946000" y="3183175"/>
            <a:chExt cx="293800" cy="292225"/>
          </a:xfrm>
        </p:grpSpPr>
        <p:sp>
          <p:nvSpPr>
            <p:cNvPr id="7612" name="Google Shape;7612;p6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60"/>
          <p:cNvGrpSpPr/>
          <p:nvPr/>
        </p:nvGrpSpPr>
        <p:grpSpPr>
          <a:xfrm>
            <a:off x="2610305" y="1380289"/>
            <a:ext cx="358408" cy="354161"/>
            <a:chOff x="-34408675" y="3202075"/>
            <a:chExt cx="295375" cy="291875"/>
          </a:xfrm>
        </p:grpSpPr>
        <p:sp>
          <p:nvSpPr>
            <p:cNvPr id="7619" name="Google Shape;7619;p6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60"/>
          <p:cNvGrpSpPr/>
          <p:nvPr/>
        </p:nvGrpSpPr>
        <p:grpSpPr>
          <a:xfrm>
            <a:off x="2612216" y="1820283"/>
            <a:ext cx="354586" cy="356254"/>
            <a:chOff x="-34405525" y="3558075"/>
            <a:chExt cx="292225" cy="293600"/>
          </a:xfrm>
        </p:grpSpPr>
        <p:sp>
          <p:nvSpPr>
            <p:cNvPr id="7624" name="Google Shape;7624;p6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60"/>
          <p:cNvGrpSpPr/>
          <p:nvPr/>
        </p:nvGrpSpPr>
        <p:grpSpPr>
          <a:xfrm>
            <a:off x="2611730" y="2256940"/>
            <a:ext cx="355557" cy="353615"/>
            <a:chOff x="-34406325" y="3919600"/>
            <a:chExt cx="293025" cy="291425"/>
          </a:xfrm>
        </p:grpSpPr>
        <p:sp>
          <p:nvSpPr>
            <p:cNvPr id="7628" name="Google Shape;7628;p6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60"/>
          <p:cNvGrpSpPr/>
          <p:nvPr/>
        </p:nvGrpSpPr>
        <p:grpSpPr>
          <a:xfrm>
            <a:off x="1275628" y="2736303"/>
            <a:ext cx="353645" cy="342179"/>
            <a:chOff x="-32568800" y="3232000"/>
            <a:chExt cx="291450" cy="282000"/>
          </a:xfrm>
        </p:grpSpPr>
        <p:sp>
          <p:nvSpPr>
            <p:cNvPr id="7636" name="Google Shape;7636;p6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60"/>
          <p:cNvGrpSpPr/>
          <p:nvPr/>
        </p:nvGrpSpPr>
        <p:grpSpPr>
          <a:xfrm>
            <a:off x="1275158" y="3201213"/>
            <a:ext cx="354586" cy="353645"/>
            <a:chOff x="-32569575" y="3586425"/>
            <a:chExt cx="292225" cy="291450"/>
          </a:xfrm>
        </p:grpSpPr>
        <p:sp>
          <p:nvSpPr>
            <p:cNvPr id="7639" name="Google Shape;7639;p6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60"/>
          <p:cNvGrpSpPr/>
          <p:nvPr/>
        </p:nvGrpSpPr>
        <p:grpSpPr>
          <a:xfrm>
            <a:off x="1266073" y="3665805"/>
            <a:ext cx="372756" cy="354343"/>
            <a:chOff x="-32576675" y="3944600"/>
            <a:chExt cx="307200" cy="292025"/>
          </a:xfrm>
        </p:grpSpPr>
        <p:sp>
          <p:nvSpPr>
            <p:cNvPr id="7642" name="Google Shape;7642;p6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60"/>
          <p:cNvGrpSpPr/>
          <p:nvPr/>
        </p:nvGrpSpPr>
        <p:grpSpPr>
          <a:xfrm>
            <a:off x="3511040" y="2730100"/>
            <a:ext cx="354586" cy="354586"/>
            <a:chOff x="-30735200" y="3192625"/>
            <a:chExt cx="292225" cy="292225"/>
          </a:xfrm>
        </p:grpSpPr>
        <p:sp>
          <p:nvSpPr>
            <p:cNvPr id="7645" name="Google Shape;7645;p6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60"/>
          <p:cNvGrpSpPr/>
          <p:nvPr/>
        </p:nvGrpSpPr>
        <p:grpSpPr>
          <a:xfrm>
            <a:off x="3511040" y="3201532"/>
            <a:ext cx="354586" cy="353008"/>
            <a:chOff x="-30735200" y="3552550"/>
            <a:chExt cx="292225" cy="290925"/>
          </a:xfrm>
        </p:grpSpPr>
        <p:sp>
          <p:nvSpPr>
            <p:cNvPr id="7653" name="Google Shape;7653;p6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60"/>
          <p:cNvGrpSpPr/>
          <p:nvPr/>
        </p:nvGrpSpPr>
        <p:grpSpPr>
          <a:xfrm>
            <a:off x="3511040" y="3666154"/>
            <a:ext cx="354586" cy="353645"/>
            <a:chOff x="-30735200" y="3910925"/>
            <a:chExt cx="292225" cy="291450"/>
          </a:xfrm>
        </p:grpSpPr>
        <p:sp>
          <p:nvSpPr>
            <p:cNvPr id="7656" name="Google Shape;7656;p6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8" name="Google Shape;7658;p60"/>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9" name="Google Shape;7659;p60"/>
          <p:cNvGrpSpPr/>
          <p:nvPr/>
        </p:nvGrpSpPr>
        <p:grpSpPr>
          <a:xfrm>
            <a:off x="4864547" y="1375808"/>
            <a:ext cx="358971" cy="359224"/>
            <a:chOff x="-57956275" y="3197925"/>
            <a:chExt cx="319000" cy="319225"/>
          </a:xfrm>
        </p:grpSpPr>
        <p:sp>
          <p:nvSpPr>
            <p:cNvPr id="7660" name="Google Shape;7660;p6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60"/>
          <p:cNvGrpSpPr/>
          <p:nvPr/>
        </p:nvGrpSpPr>
        <p:grpSpPr>
          <a:xfrm>
            <a:off x="4886701" y="1832234"/>
            <a:ext cx="314662" cy="358971"/>
            <a:chOff x="-57940525" y="3590375"/>
            <a:chExt cx="279625" cy="319000"/>
          </a:xfrm>
        </p:grpSpPr>
        <p:sp>
          <p:nvSpPr>
            <p:cNvPr id="7668" name="Google Shape;7668;p6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60"/>
          <p:cNvGrpSpPr/>
          <p:nvPr/>
        </p:nvGrpSpPr>
        <p:grpSpPr>
          <a:xfrm>
            <a:off x="4857582" y="2273605"/>
            <a:ext cx="358099" cy="358999"/>
            <a:chOff x="-57959425" y="3982600"/>
            <a:chExt cx="318225" cy="319025"/>
          </a:xfrm>
        </p:grpSpPr>
        <p:sp>
          <p:nvSpPr>
            <p:cNvPr id="7674" name="Google Shape;7674;p6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60"/>
          <p:cNvGrpSpPr/>
          <p:nvPr/>
        </p:nvGrpSpPr>
        <p:grpSpPr>
          <a:xfrm>
            <a:off x="7057749" y="1376934"/>
            <a:ext cx="357226" cy="357226"/>
            <a:chOff x="-55987225" y="3198925"/>
            <a:chExt cx="317450" cy="317450"/>
          </a:xfrm>
        </p:grpSpPr>
        <p:sp>
          <p:nvSpPr>
            <p:cNvPr id="7679" name="Google Shape;7679;p6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60"/>
          <p:cNvGrpSpPr/>
          <p:nvPr/>
        </p:nvGrpSpPr>
        <p:grpSpPr>
          <a:xfrm>
            <a:off x="7057749" y="1832965"/>
            <a:ext cx="357226" cy="357367"/>
            <a:chOff x="-55987225" y="3591025"/>
            <a:chExt cx="317450" cy="317575"/>
          </a:xfrm>
        </p:grpSpPr>
        <p:sp>
          <p:nvSpPr>
            <p:cNvPr id="7684" name="Google Shape;7684;p6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60"/>
          <p:cNvGrpSpPr/>
          <p:nvPr/>
        </p:nvGrpSpPr>
        <p:grpSpPr>
          <a:xfrm>
            <a:off x="7071665" y="2273605"/>
            <a:ext cx="358999" cy="358999"/>
            <a:chOff x="-55988800" y="3982600"/>
            <a:chExt cx="319025" cy="319025"/>
          </a:xfrm>
        </p:grpSpPr>
        <p:sp>
          <p:nvSpPr>
            <p:cNvPr id="7690" name="Google Shape;7690;p6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60"/>
          <p:cNvGrpSpPr/>
          <p:nvPr/>
        </p:nvGrpSpPr>
        <p:grpSpPr>
          <a:xfrm>
            <a:off x="5730184" y="2731562"/>
            <a:ext cx="356326" cy="358971"/>
            <a:chOff x="-54026025" y="3192625"/>
            <a:chExt cx="316650" cy="319000"/>
          </a:xfrm>
        </p:grpSpPr>
        <p:sp>
          <p:nvSpPr>
            <p:cNvPr id="7696" name="Google Shape;7696;p6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60"/>
          <p:cNvGrpSpPr/>
          <p:nvPr/>
        </p:nvGrpSpPr>
        <p:grpSpPr>
          <a:xfrm>
            <a:off x="5750130" y="3202536"/>
            <a:ext cx="316434" cy="358099"/>
            <a:chOff x="-54007925" y="3584850"/>
            <a:chExt cx="281200" cy="318225"/>
          </a:xfrm>
        </p:grpSpPr>
        <p:sp>
          <p:nvSpPr>
            <p:cNvPr id="7705" name="Google Shape;7705;p6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60"/>
          <p:cNvGrpSpPr/>
          <p:nvPr/>
        </p:nvGrpSpPr>
        <p:grpSpPr>
          <a:xfrm>
            <a:off x="5750130" y="3664421"/>
            <a:ext cx="316434" cy="358914"/>
            <a:chOff x="-54007925" y="3975575"/>
            <a:chExt cx="281200" cy="318950"/>
          </a:xfrm>
        </p:grpSpPr>
        <p:sp>
          <p:nvSpPr>
            <p:cNvPr id="7712" name="Google Shape;7712;p6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60"/>
          <p:cNvGrpSpPr/>
          <p:nvPr/>
        </p:nvGrpSpPr>
        <p:grpSpPr>
          <a:xfrm>
            <a:off x="7984996" y="2748891"/>
            <a:ext cx="274770" cy="358492"/>
            <a:chOff x="-52005775" y="3208025"/>
            <a:chExt cx="244175" cy="318575"/>
          </a:xfrm>
        </p:grpSpPr>
        <p:sp>
          <p:nvSpPr>
            <p:cNvPr id="7717" name="Google Shape;7717;p6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60"/>
          <p:cNvGrpSpPr/>
          <p:nvPr/>
        </p:nvGrpSpPr>
        <p:grpSpPr>
          <a:xfrm>
            <a:off x="5291462" y="1376934"/>
            <a:ext cx="358099" cy="358099"/>
            <a:chOff x="-57568775" y="3198925"/>
            <a:chExt cx="318225" cy="318225"/>
          </a:xfrm>
        </p:grpSpPr>
        <p:sp>
          <p:nvSpPr>
            <p:cNvPr id="7729" name="Google Shape;7729;p6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60"/>
          <p:cNvGrpSpPr/>
          <p:nvPr/>
        </p:nvGrpSpPr>
        <p:grpSpPr>
          <a:xfrm>
            <a:off x="5313181" y="1832234"/>
            <a:ext cx="314662" cy="358099"/>
            <a:chOff x="-57549075" y="3590375"/>
            <a:chExt cx="279625" cy="318225"/>
          </a:xfrm>
        </p:grpSpPr>
        <p:sp>
          <p:nvSpPr>
            <p:cNvPr id="7736" name="Google Shape;7736;p6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60"/>
          <p:cNvGrpSpPr/>
          <p:nvPr/>
        </p:nvGrpSpPr>
        <p:grpSpPr>
          <a:xfrm>
            <a:off x="5305378" y="2273605"/>
            <a:ext cx="359871" cy="359871"/>
            <a:chOff x="-57570350" y="3982600"/>
            <a:chExt cx="319800" cy="319800"/>
          </a:xfrm>
        </p:grpSpPr>
        <p:sp>
          <p:nvSpPr>
            <p:cNvPr id="7741" name="Google Shape;7741;p6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60"/>
          <p:cNvGrpSpPr/>
          <p:nvPr/>
        </p:nvGrpSpPr>
        <p:grpSpPr>
          <a:xfrm>
            <a:off x="7520416" y="1376033"/>
            <a:ext cx="314662" cy="358999"/>
            <a:chOff x="-55576850" y="3198125"/>
            <a:chExt cx="279625" cy="319025"/>
          </a:xfrm>
        </p:grpSpPr>
        <p:sp>
          <p:nvSpPr>
            <p:cNvPr id="7746" name="Google Shape;7746;p6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60"/>
          <p:cNvGrpSpPr/>
          <p:nvPr/>
        </p:nvGrpSpPr>
        <p:grpSpPr>
          <a:xfrm>
            <a:off x="7497812" y="1832009"/>
            <a:ext cx="359871" cy="358324"/>
            <a:chOff x="-55596550" y="3590175"/>
            <a:chExt cx="319800" cy="318425"/>
          </a:xfrm>
        </p:grpSpPr>
        <p:sp>
          <p:nvSpPr>
            <p:cNvPr id="7751" name="Google Shape;7751;p6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5" name="Google Shape;7755;p60"/>
          <p:cNvGrpSpPr/>
          <p:nvPr/>
        </p:nvGrpSpPr>
        <p:grpSpPr>
          <a:xfrm>
            <a:off x="7513049" y="2273351"/>
            <a:ext cx="358999" cy="359252"/>
            <a:chOff x="-55595775" y="3982375"/>
            <a:chExt cx="319025" cy="319250"/>
          </a:xfrm>
        </p:grpSpPr>
        <p:sp>
          <p:nvSpPr>
            <p:cNvPr id="7756" name="Google Shape;7756;p6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60"/>
          <p:cNvGrpSpPr/>
          <p:nvPr/>
        </p:nvGrpSpPr>
        <p:grpSpPr>
          <a:xfrm>
            <a:off x="6170232" y="2731562"/>
            <a:ext cx="358999" cy="358099"/>
            <a:chOff x="-53635375" y="3192625"/>
            <a:chExt cx="319025" cy="318225"/>
          </a:xfrm>
        </p:grpSpPr>
        <p:sp>
          <p:nvSpPr>
            <p:cNvPr id="7763" name="Google Shape;7763;p6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60"/>
          <p:cNvGrpSpPr/>
          <p:nvPr/>
        </p:nvGrpSpPr>
        <p:grpSpPr>
          <a:xfrm>
            <a:off x="6192401" y="3202536"/>
            <a:ext cx="314662" cy="358999"/>
            <a:chOff x="-53615675" y="3584850"/>
            <a:chExt cx="279625" cy="319025"/>
          </a:xfrm>
        </p:grpSpPr>
        <p:sp>
          <p:nvSpPr>
            <p:cNvPr id="7767" name="Google Shape;7767;p6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60"/>
          <p:cNvGrpSpPr/>
          <p:nvPr/>
        </p:nvGrpSpPr>
        <p:grpSpPr>
          <a:xfrm>
            <a:off x="6170246" y="3665461"/>
            <a:ext cx="358971" cy="357874"/>
            <a:chOff x="-53634575" y="3976500"/>
            <a:chExt cx="319000" cy="318025"/>
          </a:xfrm>
        </p:grpSpPr>
        <p:sp>
          <p:nvSpPr>
            <p:cNvPr id="7771" name="Google Shape;7771;p6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0"/>
          <p:cNvGrpSpPr/>
          <p:nvPr/>
        </p:nvGrpSpPr>
        <p:grpSpPr>
          <a:xfrm>
            <a:off x="7965050" y="3208415"/>
            <a:ext cx="314662" cy="358436"/>
            <a:chOff x="-52023900" y="3590075"/>
            <a:chExt cx="279625" cy="318525"/>
          </a:xfrm>
        </p:grpSpPr>
        <p:sp>
          <p:nvSpPr>
            <p:cNvPr id="7780" name="Google Shape;7780;p6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60"/>
          <p:cNvGrpSpPr/>
          <p:nvPr/>
        </p:nvGrpSpPr>
        <p:grpSpPr>
          <a:xfrm>
            <a:off x="5728292" y="1376934"/>
            <a:ext cx="358971" cy="358971"/>
            <a:chOff x="-57173375" y="3198925"/>
            <a:chExt cx="319000" cy="319000"/>
          </a:xfrm>
        </p:grpSpPr>
        <p:sp>
          <p:nvSpPr>
            <p:cNvPr id="7788" name="Google Shape;7788;p6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60"/>
          <p:cNvGrpSpPr/>
          <p:nvPr/>
        </p:nvGrpSpPr>
        <p:grpSpPr>
          <a:xfrm>
            <a:off x="5729178" y="1854374"/>
            <a:ext cx="357198" cy="314690"/>
            <a:chOff x="-57176525" y="3610050"/>
            <a:chExt cx="317425" cy="279650"/>
          </a:xfrm>
        </p:grpSpPr>
        <p:sp>
          <p:nvSpPr>
            <p:cNvPr id="7793" name="Google Shape;7793;p6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60"/>
          <p:cNvGrpSpPr/>
          <p:nvPr/>
        </p:nvGrpSpPr>
        <p:grpSpPr>
          <a:xfrm>
            <a:off x="7939633" y="1376934"/>
            <a:ext cx="358099" cy="356326"/>
            <a:chOff x="-55202750" y="3198925"/>
            <a:chExt cx="318225" cy="316650"/>
          </a:xfrm>
        </p:grpSpPr>
        <p:sp>
          <p:nvSpPr>
            <p:cNvPr id="7799" name="Google Shape;7799;p6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60"/>
          <p:cNvGrpSpPr/>
          <p:nvPr/>
        </p:nvGrpSpPr>
        <p:grpSpPr>
          <a:xfrm>
            <a:off x="7950267" y="1832234"/>
            <a:ext cx="336830" cy="358099"/>
            <a:chOff x="-55194875" y="3590375"/>
            <a:chExt cx="299325" cy="318225"/>
          </a:xfrm>
        </p:grpSpPr>
        <p:sp>
          <p:nvSpPr>
            <p:cNvPr id="7802" name="Google Shape;7802;p6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60"/>
          <p:cNvGrpSpPr/>
          <p:nvPr/>
        </p:nvGrpSpPr>
        <p:grpSpPr>
          <a:xfrm>
            <a:off x="7954884" y="2274505"/>
            <a:ext cx="357198" cy="357198"/>
            <a:chOff x="-55203525" y="3983400"/>
            <a:chExt cx="317425" cy="317425"/>
          </a:xfrm>
        </p:grpSpPr>
        <p:sp>
          <p:nvSpPr>
            <p:cNvPr id="7808" name="Google Shape;7808;p6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60"/>
          <p:cNvGrpSpPr/>
          <p:nvPr/>
        </p:nvGrpSpPr>
        <p:grpSpPr>
          <a:xfrm>
            <a:off x="6621365" y="2731562"/>
            <a:ext cx="335930" cy="358971"/>
            <a:chOff x="-53232900" y="3192625"/>
            <a:chExt cx="298525" cy="319000"/>
          </a:xfrm>
        </p:grpSpPr>
        <p:sp>
          <p:nvSpPr>
            <p:cNvPr id="7812" name="Google Shape;7812;p6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60"/>
          <p:cNvGrpSpPr/>
          <p:nvPr/>
        </p:nvGrpSpPr>
        <p:grpSpPr>
          <a:xfrm>
            <a:off x="6610731" y="3202536"/>
            <a:ext cx="357198" cy="356326"/>
            <a:chOff x="-53242350" y="3584850"/>
            <a:chExt cx="317425" cy="316650"/>
          </a:xfrm>
        </p:grpSpPr>
        <p:sp>
          <p:nvSpPr>
            <p:cNvPr id="7821" name="Google Shape;7821;p6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60"/>
          <p:cNvGrpSpPr/>
          <p:nvPr/>
        </p:nvGrpSpPr>
        <p:grpSpPr>
          <a:xfrm>
            <a:off x="6631999" y="3665236"/>
            <a:ext cx="314662" cy="358999"/>
            <a:chOff x="-53224225" y="3976300"/>
            <a:chExt cx="279625" cy="319025"/>
          </a:xfrm>
        </p:grpSpPr>
        <p:sp>
          <p:nvSpPr>
            <p:cNvPr id="7827" name="Google Shape;7827;p6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60"/>
          <p:cNvGrpSpPr/>
          <p:nvPr/>
        </p:nvGrpSpPr>
        <p:grpSpPr>
          <a:xfrm>
            <a:off x="7942896" y="3672917"/>
            <a:ext cx="358971" cy="358408"/>
            <a:chOff x="-52043575" y="3983125"/>
            <a:chExt cx="319000" cy="318500"/>
          </a:xfrm>
        </p:grpSpPr>
        <p:sp>
          <p:nvSpPr>
            <p:cNvPr id="7835" name="Google Shape;7835;p6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60"/>
          <p:cNvGrpSpPr/>
          <p:nvPr/>
        </p:nvGrpSpPr>
        <p:grpSpPr>
          <a:xfrm>
            <a:off x="6196836" y="1376934"/>
            <a:ext cx="314662" cy="358971"/>
            <a:chOff x="-56766175" y="3198925"/>
            <a:chExt cx="279625" cy="319000"/>
          </a:xfrm>
        </p:grpSpPr>
        <p:sp>
          <p:nvSpPr>
            <p:cNvPr id="7845" name="Google Shape;7845;p6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60"/>
          <p:cNvGrpSpPr/>
          <p:nvPr/>
        </p:nvGrpSpPr>
        <p:grpSpPr>
          <a:xfrm>
            <a:off x="6195950" y="1832234"/>
            <a:ext cx="316434" cy="358099"/>
            <a:chOff x="-56766175" y="3590375"/>
            <a:chExt cx="281200" cy="318225"/>
          </a:xfrm>
        </p:grpSpPr>
        <p:sp>
          <p:nvSpPr>
            <p:cNvPr id="7853" name="Google Shape;7853;p6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60"/>
          <p:cNvGrpSpPr/>
          <p:nvPr/>
        </p:nvGrpSpPr>
        <p:grpSpPr>
          <a:xfrm>
            <a:off x="6232906" y="2273605"/>
            <a:ext cx="272126" cy="358099"/>
            <a:chOff x="-56747275" y="3982600"/>
            <a:chExt cx="241825" cy="318225"/>
          </a:xfrm>
        </p:grpSpPr>
        <p:sp>
          <p:nvSpPr>
            <p:cNvPr id="7858" name="Google Shape;7858;p6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60"/>
          <p:cNvGrpSpPr/>
          <p:nvPr/>
        </p:nvGrpSpPr>
        <p:grpSpPr>
          <a:xfrm>
            <a:off x="4840657" y="3215842"/>
            <a:ext cx="358999" cy="342991"/>
            <a:chOff x="-54812875" y="3596675"/>
            <a:chExt cx="319025" cy="304800"/>
          </a:xfrm>
        </p:grpSpPr>
        <p:sp>
          <p:nvSpPr>
            <p:cNvPr id="7866" name="Google Shape;7866;p6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3" name="Google Shape;7873;p60"/>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0"/>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5" name="Google Shape;7875;p60"/>
          <p:cNvGrpSpPr/>
          <p:nvPr/>
        </p:nvGrpSpPr>
        <p:grpSpPr>
          <a:xfrm>
            <a:off x="4862826" y="3672326"/>
            <a:ext cx="314662" cy="358099"/>
            <a:chOff x="-54793175" y="3982600"/>
            <a:chExt cx="279625" cy="318225"/>
          </a:xfrm>
        </p:grpSpPr>
        <p:sp>
          <p:nvSpPr>
            <p:cNvPr id="7876" name="Google Shape;7876;p6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60"/>
          <p:cNvGrpSpPr/>
          <p:nvPr/>
        </p:nvGrpSpPr>
        <p:grpSpPr>
          <a:xfrm>
            <a:off x="7074284" y="2731562"/>
            <a:ext cx="314662" cy="358099"/>
            <a:chOff x="-52832000" y="3192625"/>
            <a:chExt cx="279625" cy="318225"/>
          </a:xfrm>
        </p:grpSpPr>
        <p:sp>
          <p:nvSpPr>
            <p:cNvPr id="7884" name="Google Shape;7884;p6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60"/>
          <p:cNvGrpSpPr/>
          <p:nvPr/>
        </p:nvGrpSpPr>
        <p:grpSpPr>
          <a:xfrm>
            <a:off x="5760817" y="2272929"/>
            <a:ext cx="323524" cy="358774"/>
            <a:chOff x="-57162350" y="3982000"/>
            <a:chExt cx="287500" cy="318825"/>
          </a:xfrm>
        </p:grpSpPr>
        <p:sp>
          <p:nvSpPr>
            <p:cNvPr id="7893" name="Google Shape;7893;p6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60"/>
          <p:cNvGrpSpPr/>
          <p:nvPr/>
        </p:nvGrpSpPr>
        <p:grpSpPr>
          <a:xfrm>
            <a:off x="7052130" y="3203436"/>
            <a:ext cx="358971" cy="357198"/>
            <a:chOff x="-52851675" y="3585650"/>
            <a:chExt cx="319000" cy="317425"/>
          </a:xfrm>
        </p:grpSpPr>
        <p:sp>
          <p:nvSpPr>
            <p:cNvPr id="7902" name="Google Shape;7902;p6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60"/>
          <p:cNvGrpSpPr/>
          <p:nvPr/>
        </p:nvGrpSpPr>
        <p:grpSpPr>
          <a:xfrm>
            <a:off x="7074284" y="3665236"/>
            <a:ext cx="314662" cy="358999"/>
            <a:chOff x="-52832000" y="3976300"/>
            <a:chExt cx="279625" cy="319025"/>
          </a:xfrm>
        </p:grpSpPr>
        <p:sp>
          <p:nvSpPr>
            <p:cNvPr id="7909" name="Google Shape;7909;p6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60"/>
          <p:cNvGrpSpPr/>
          <p:nvPr/>
        </p:nvGrpSpPr>
        <p:grpSpPr>
          <a:xfrm>
            <a:off x="6191490" y="4119884"/>
            <a:ext cx="316434" cy="358099"/>
            <a:chOff x="-51633225" y="3198925"/>
            <a:chExt cx="281200" cy="318225"/>
          </a:xfrm>
        </p:grpSpPr>
        <p:sp>
          <p:nvSpPr>
            <p:cNvPr id="7915" name="Google Shape;7915;p6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60"/>
          <p:cNvGrpSpPr/>
          <p:nvPr/>
        </p:nvGrpSpPr>
        <p:grpSpPr>
          <a:xfrm>
            <a:off x="6610314" y="1377806"/>
            <a:ext cx="365188" cy="357226"/>
            <a:chOff x="-56396775" y="3199700"/>
            <a:chExt cx="324525" cy="317450"/>
          </a:xfrm>
        </p:grpSpPr>
        <p:sp>
          <p:nvSpPr>
            <p:cNvPr id="7923" name="Google Shape;7923;p6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60"/>
          <p:cNvGrpSpPr/>
          <p:nvPr/>
        </p:nvGrpSpPr>
        <p:grpSpPr>
          <a:xfrm>
            <a:off x="6613408" y="1843740"/>
            <a:ext cx="358999" cy="335958"/>
            <a:chOff x="-56394425" y="3600600"/>
            <a:chExt cx="319025" cy="298550"/>
          </a:xfrm>
        </p:grpSpPr>
        <p:sp>
          <p:nvSpPr>
            <p:cNvPr id="7930" name="Google Shape;7930;p6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60"/>
          <p:cNvGrpSpPr/>
          <p:nvPr/>
        </p:nvGrpSpPr>
        <p:grpSpPr>
          <a:xfrm>
            <a:off x="6644175" y="2274505"/>
            <a:ext cx="327068" cy="357198"/>
            <a:chOff x="-56379450" y="3983400"/>
            <a:chExt cx="290650" cy="317425"/>
          </a:xfrm>
        </p:grpSpPr>
        <p:sp>
          <p:nvSpPr>
            <p:cNvPr id="7934" name="Google Shape;7934;p6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0"/>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0"/>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60"/>
          <p:cNvGrpSpPr/>
          <p:nvPr/>
        </p:nvGrpSpPr>
        <p:grpSpPr>
          <a:xfrm>
            <a:off x="5307879" y="2738651"/>
            <a:ext cx="316434" cy="358971"/>
            <a:chOff x="-54401725" y="3198925"/>
            <a:chExt cx="281200" cy="319000"/>
          </a:xfrm>
        </p:grpSpPr>
        <p:sp>
          <p:nvSpPr>
            <p:cNvPr id="7943" name="Google Shape;7943;p6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60"/>
          <p:cNvGrpSpPr/>
          <p:nvPr/>
        </p:nvGrpSpPr>
        <p:grpSpPr>
          <a:xfrm>
            <a:off x="5308766" y="3208753"/>
            <a:ext cx="314662" cy="358099"/>
            <a:chOff x="-54401725" y="3590375"/>
            <a:chExt cx="279625" cy="318225"/>
          </a:xfrm>
        </p:grpSpPr>
        <p:sp>
          <p:nvSpPr>
            <p:cNvPr id="7955" name="Google Shape;7955;p6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60"/>
          <p:cNvGrpSpPr/>
          <p:nvPr/>
        </p:nvGrpSpPr>
        <p:grpSpPr>
          <a:xfrm>
            <a:off x="5306557" y="3672326"/>
            <a:ext cx="319079" cy="358099"/>
            <a:chOff x="-54403300" y="3982600"/>
            <a:chExt cx="283550" cy="318225"/>
          </a:xfrm>
        </p:grpSpPr>
        <p:sp>
          <p:nvSpPr>
            <p:cNvPr id="7962" name="Google Shape;7962;p6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60"/>
          <p:cNvGrpSpPr/>
          <p:nvPr/>
        </p:nvGrpSpPr>
        <p:grpSpPr>
          <a:xfrm>
            <a:off x="7493951" y="2733559"/>
            <a:ext cx="356298" cy="356973"/>
            <a:chOff x="-52458650" y="3194400"/>
            <a:chExt cx="316625" cy="317225"/>
          </a:xfrm>
        </p:grpSpPr>
        <p:sp>
          <p:nvSpPr>
            <p:cNvPr id="7968" name="Google Shape;7968;p6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0"/>
          <p:cNvGrpSpPr/>
          <p:nvPr/>
        </p:nvGrpSpPr>
        <p:grpSpPr>
          <a:xfrm>
            <a:off x="4862826" y="2738651"/>
            <a:ext cx="314662" cy="358971"/>
            <a:chOff x="-54793175" y="3198925"/>
            <a:chExt cx="279625" cy="319000"/>
          </a:xfrm>
        </p:grpSpPr>
        <p:sp>
          <p:nvSpPr>
            <p:cNvPr id="7977" name="Google Shape;7977;p6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60"/>
          <p:cNvGrpSpPr/>
          <p:nvPr/>
        </p:nvGrpSpPr>
        <p:grpSpPr>
          <a:xfrm>
            <a:off x="7503249" y="3202536"/>
            <a:ext cx="337703" cy="357845"/>
            <a:chOff x="-52450000" y="3584850"/>
            <a:chExt cx="300100" cy="318000"/>
          </a:xfrm>
        </p:grpSpPr>
        <p:sp>
          <p:nvSpPr>
            <p:cNvPr id="7985" name="Google Shape;7985;p6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60"/>
          <p:cNvGrpSpPr/>
          <p:nvPr/>
        </p:nvGrpSpPr>
        <p:grpSpPr>
          <a:xfrm>
            <a:off x="7514769" y="3667009"/>
            <a:ext cx="314662" cy="357226"/>
            <a:chOff x="-52440550" y="3977875"/>
            <a:chExt cx="279625" cy="317450"/>
          </a:xfrm>
        </p:grpSpPr>
        <p:sp>
          <p:nvSpPr>
            <p:cNvPr id="7993" name="Google Shape;7993;p6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60"/>
          <p:cNvGrpSpPr/>
          <p:nvPr/>
        </p:nvGrpSpPr>
        <p:grpSpPr>
          <a:xfrm>
            <a:off x="6626703" y="4123215"/>
            <a:ext cx="314662" cy="358999"/>
            <a:chOff x="-51623775" y="3584850"/>
            <a:chExt cx="279625" cy="319025"/>
          </a:xfrm>
        </p:grpSpPr>
        <p:sp>
          <p:nvSpPr>
            <p:cNvPr id="8002" name="Google Shape;8002;p6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1" name="Google Shape;8011;p60"/>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8012" name="Google Shape;8012;p60"/>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16" name="Shape 8016"/>
        <p:cNvGrpSpPr/>
        <p:nvPr/>
      </p:nvGrpSpPr>
      <p:grpSpPr>
        <a:xfrm>
          <a:off x="0" y="0"/>
          <a:ext cx="0" cy="0"/>
          <a:chOff x="0" y="0"/>
          <a:chExt cx="0" cy="0"/>
        </a:xfrm>
      </p:grpSpPr>
      <p:grpSp>
        <p:nvGrpSpPr>
          <p:cNvPr id="8017" name="Google Shape;8017;p61"/>
          <p:cNvGrpSpPr/>
          <p:nvPr/>
        </p:nvGrpSpPr>
        <p:grpSpPr>
          <a:xfrm>
            <a:off x="866775" y="1386849"/>
            <a:ext cx="276003" cy="357300"/>
            <a:chOff x="-50469125" y="3183175"/>
            <a:chExt cx="233150" cy="301825"/>
          </a:xfrm>
        </p:grpSpPr>
        <p:sp>
          <p:nvSpPr>
            <p:cNvPr id="8018" name="Google Shape;8018;p6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61"/>
          <p:cNvGrpSpPr/>
          <p:nvPr/>
        </p:nvGrpSpPr>
        <p:grpSpPr>
          <a:xfrm>
            <a:off x="826674" y="1822251"/>
            <a:ext cx="356205" cy="355288"/>
            <a:chOff x="-50504575" y="3550975"/>
            <a:chExt cx="300900" cy="300125"/>
          </a:xfrm>
        </p:grpSpPr>
        <p:sp>
          <p:nvSpPr>
            <p:cNvPr id="8022" name="Google Shape;8022;p6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61"/>
          <p:cNvGrpSpPr/>
          <p:nvPr/>
        </p:nvGrpSpPr>
        <p:grpSpPr>
          <a:xfrm>
            <a:off x="826674" y="2260493"/>
            <a:ext cx="356205" cy="354341"/>
            <a:chOff x="-50503000" y="3921175"/>
            <a:chExt cx="300900" cy="299325"/>
          </a:xfrm>
        </p:grpSpPr>
        <p:sp>
          <p:nvSpPr>
            <p:cNvPr id="8027" name="Google Shape;8027;p6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61"/>
          <p:cNvGrpSpPr/>
          <p:nvPr/>
        </p:nvGrpSpPr>
        <p:grpSpPr>
          <a:xfrm>
            <a:off x="3030727" y="1406411"/>
            <a:ext cx="355258" cy="356205"/>
            <a:chOff x="-48630025" y="3199700"/>
            <a:chExt cx="300100" cy="300900"/>
          </a:xfrm>
        </p:grpSpPr>
        <p:sp>
          <p:nvSpPr>
            <p:cNvPr id="8033" name="Google Shape;8033;p6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61"/>
          <p:cNvGrpSpPr/>
          <p:nvPr/>
        </p:nvGrpSpPr>
        <p:grpSpPr>
          <a:xfrm>
            <a:off x="3030727" y="1843707"/>
            <a:ext cx="355258" cy="355258"/>
            <a:chOff x="-48630025" y="3569100"/>
            <a:chExt cx="300100" cy="300100"/>
          </a:xfrm>
        </p:grpSpPr>
        <p:sp>
          <p:nvSpPr>
            <p:cNvPr id="8037" name="Google Shape;8037;p6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61"/>
          <p:cNvGrpSpPr/>
          <p:nvPr/>
        </p:nvGrpSpPr>
        <p:grpSpPr>
          <a:xfrm>
            <a:off x="3031201" y="2281003"/>
            <a:ext cx="354311" cy="353394"/>
            <a:chOff x="-48629225" y="3938500"/>
            <a:chExt cx="299300" cy="298525"/>
          </a:xfrm>
        </p:grpSpPr>
        <p:sp>
          <p:nvSpPr>
            <p:cNvPr id="8048" name="Google Shape;8048;p6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61"/>
          <p:cNvGrpSpPr/>
          <p:nvPr/>
        </p:nvGrpSpPr>
        <p:grpSpPr>
          <a:xfrm>
            <a:off x="1766604" y="2752344"/>
            <a:ext cx="311458" cy="354341"/>
            <a:chOff x="-46762575" y="3200500"/>
            <a:chExt cx="263100" cy="299325"/>
          </a:xfrm>
        </p:grpSpPr>
        <p:sp>
          <p:nvSpPr>
            <p:cNvPr id="8053" name="Google Shape;8053;p6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61"/>
          <p:cNvGrpSpPr/>
          <p:nvPr/>
        </p:nvGrpSpPr>
        <p:grpSpPr>
          <a:xfrm>
            <a:off x="1744689" y="3211066"/>
            <a:ext cx="355288" cy="312375"/>
            <a:chOff x="-46779900" y="3588000"/>
            <a:chExt cx="300125" cy="263875"/>
          </a:xfrm>
        </p:grpSpPr>
        <p:sp>
          <p:nvSpPr>
            <p:cNvPr id="8059" name="Google Shape;8059;p6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61"/>
          <p:cNvGrpSpPr/>
          <p:nvPr/>
        </p:nvGrpSpPr>
        <p:grpSpPr>
          <a:xfrm>
            <a:off x="1745162" y="3625988"/>
            <a:ext cx="354341" cy="353394"/>
            <a:chOff x="-46779100" y="3938500"/>
            <a:chExt cx="299325" cy="298525"/>
          </a:xfrm>
        </p:grpSpPr>
        <p:sp>
          <p:nvSpPr>
            <p:cNvPr id="8064" name="Google Shape;8064;p6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61"/>
          <p:cNvGrpSpPr/>
          <p:nvPr/>
        </p:nvGrpSpPr>
        <p:grpSpPr>
          <a:xfrm>
            <a:off x="3952900" y="2758855"/>
            <a:ext cx="355258" cy="355288"/>
            <a:chOff x="-44924250" y="3206000"/>
            <a:chExt cx="300100" cy="300125"/>
          </a:xfrm>
        </p:grpSpPr>
        <p:sp>
          <p:nvSpPr>
            <p:cNvPr id="8067" name="Google Shape;8067;p6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61"/>
          <p:cNvGrpSpPr/>
          <p:nvPr/>
        </p:nvGrpSpPr>
        <p:grpSpPr>
          <a:xfrm>
            <a:off x="1267386" y="1386849"/>
            <a:ext cx="355258" cy="355258"/>
            <a:chOff x="-50134375" y="3183175"/>
            <a:chExt cx="300100" cy="300100"/>
          </a:xfrm>
        </p:grpSpPr>
        <p:sp>
          <p:nvSpPr>
            <p:cNvPr id="8073" name="Google Shape;8073;p6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61"/>
          <p:cNvGrpSpPr/>
          <p:nvPr/>
        </p:nvGrpSpPr>
        <p:grpSpPr>
          <a:xfrm>
            <a:off x="1267386" y="1822251"/>
            <a:ext cx="355258" cy="355288"/>
            <a:chOff x="-50134375" y="3550975"/>
            <a:chExt cx="300100" cy="300125"/>
          </a:xfrm>
        </p:grpSpPr>
        <p:sp>
          <p:nvSpPr>
            <p:cNvPr id="8084" name="Google Shape;8084;p6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61"/>
          <p:cNvGrpSpPr/>
          <p:nvPr/>
        </p:nvGrpSpPr>
        <p:grpSpPr>
          <a:xfrm>
            <a:off x="1267386" y="2259783"/>
            <a:ext cx="355258" cy="355051"/>
            <a:chOff x="-50134375" y="3920575"/>
            <a:chExt cx="300100" cy="299925"/>
          </a:xfrm>
        </p:grpSpPr>
        <p:sp>
          <p:nvSpPr>
            <p:cNvPr id="8087" name="Google Shape;8087;p6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61"/>
          <p:cNvGrpSpPr/>
          <p:nvPr/>
        </p:nvGrpSpPr>
        <p:grpSpPr>
          <a:xfrm>
            <a:off x="3478110" y="1407358"/>
            <a:ext cx="357123" cy="355258"/>
            <a:chOff x="-48262200" y="3200500"/>
            <a:chExt cx="301675" cy="300100"/>
          </a:xfrm>
        </p:grpSpPr>
        <p:sp>
          <p:nvSpPr>
            <p:cNvPr id="8091" name="Google Shape;8091;p6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61"/>
          <p:cNvGrpSpPr/>
          <p:nvPr/>
        </p:nvGrpSpPr>
        <p:grpSpPr>
          <a:xfrm>
            <a:off x="3507483" y="1844447"/>
            <a:ext cx="298377" cy="354519"/>
            <a:chOff x="-48233050" y="3569725"/>
            <a:chExt cx="252050" cy="299475"/>
          </a:xfrm>
        </p:grpSpPr>
        <p:sp>
          <p:nvSpPr>
            <p:cNvPr id="8101" name="Google Shape;8101;p6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61"/>
          <p:cNvGrpSpPr/>
          <p:nvPr/>
        </p:nvGrpSpPr>
        <p:grpSpPr>
          <a:xfrm>
            <a:off x="3531248" y="2278191"/>
            <a:ext cx="250847" cy="358070"/>
            <a:chOff x="-48216525" y="3936125"/>
            <a:chExt cx="211900" cy="302475"/>
          </a:xfrm>
        </p:grpSpPr>
        <p:sp>
          <p:nvSpPr>
            <p:cNvPr id="8105" name="Google Shape;8105;p6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61"/>
          <p:cNvGrpSpPr/>
          <p:nvPr/>
        </p:nvGrpSpPr>
        <p:grpSpPr>
          <a:xfrm>
            <a:off x="2186966" y="2753261"/>
            <a:ext cx="355258" cy="355288"/>
            <a:chOff x="-46410500" y="3201275"/>
            <a:chExt cx="300100" cy="300125"/>
          </a:xfrm>
        </p:grpSpPr>
        <p:sp>
          <p:nvSpPr>
            <p:cNvPr id="8110" name="Google Shape;8110;p6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61"/>
          <p:cNvGrpSpPr/>
          <p:nvPr/>
        </p:nvGrpSpPr>
        <p:grpSpPr>
          <a:xfrm>
            <a:off x="2186966" y="3188692"/>
            <a:ext cx="355258" cy="356205"/>
            <a:chOff x="-46409700" y="3569100"/>
            <a:chExt cx="300100" cy="300900"/>
          </a:xfrm>
        </p:grpSpPr>
        <p:sp>
          <p:nvSpPr>
            <p:cNvPr id="8116" name="Google Shape;8116;p6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61"/>
          <p:cNvGrpSpPr/>
          <p:nvPr/>
        </p:nvGrpSpPr>
        <p:grpSpPr>
          <a:xfrm>
            <a:off x="2174847" y="3624124"/>
            <a:ext cx="379497" cy="358070"/>
            <a:chOff x="-46422300" y="3936925"/>
            <a:chExt cx="320575" cy="302475"/>
          </a:xfrm>
        </p:grpSpPr>
        <p:sp>
          <p:nvSpPr>
            <p:cNvPr id="8122" name="Google Shape;8122;p6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61"/>
          <p:cNvGrpSpPr/>
          <p:nvPr/>
        </p:nvGrpSpPr>
        <p:grpSpPr>
          <a:xfrm>
            <a:off x="3952426" y="3178452"/>
            <a:ext cx="356205" cy="355258"/>
            <a:chOff x="-44914800" y="3560450"/>
            <a:chExt cx="300900" cy="300100"/>
          </a:xfrm>
        </p:grpSpPr>
        <p:sp>
          <p:nvSpPr>
            <p:cNvPr id="8125" name="Google Shape;8125;p6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61"/>
          <p:cNvGrpSpPr/>
          <p:nvPr/>
        </p:nvGrpSpPr>
        <p:grpSpPr>
          <a:xfrm>
            <a:off x="1707478" y="1387086"/>
            <a:ext cx="354311" cy="354104"/>
            <a:chOff x="-49764975" y="3183375"/>
            <a:chExt cx="299300" cy="299125"/>
          </a:xfrm>
        </p:grpSpPr>
        <p:sp>
          <p:nvSpPr>
            <p:cNvPr id="8131" name="Google Shape;8131;p6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61"/>
          <p:cNvGrpSpPr/>
          <p:nvPr/>
        </p:nvGrpSpPr>
        <p:grpSpPr>
          <a:xfrm>
            <a:off x="1707478" y="1822547"/>
            <a:ext cx="354311" cy="355909"/>
            <a:chOff x="-49764975" y="3551225"/>
            <a:chExt cx="299300" cy="300650"/>
          </a:xfrm>
        </p:grpSpPr>
        <p:sp>
          <p:nvSpPr>
            <p:cNvPr id="8141" name="Google Shape;8141;p6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61"/>
          <p:cNvGrpSpPr/>
          <p:nvPr/>
        </p:nvGrpSpPr>
        <p:grpSpPr>
          <a:xfrm>
            <a:off x="1705140" y="2259310"/>
            <a:ext cx="358987" cy="355525"/>
            <a:chOff x="-49766550" y="3920175"/>
            <a:chExt cx="303250" cy="300325"/>
          </a:xfrm>
        </p:grpSpPr>
        <p:sp>
          <p:nvSpPr>
            <p:cNvPr id="8153" name="Google Shape;8153;p6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61"/>
          <p:cNvGrpSpPr/>
          <p:nvPr/>
        </p:nvGrpSpPr>
        <p:grpSpPr>
          <a:xfrm>
            <a:off x="3920671" y="1407358"/>
            <a:ext cx="357123" cy="354341"/>
            <a:chOff x="-47892800" y="3200500"/>
            <a:chExt cx="301675" cy="299325"/>
          </a:xfrm>
        </p:grpSpPr>
        <p:sp>
          <p:nvSpPr>
            <p:cNvPr id="8158" name="Google Shape;8158;p6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61"/>
          <p:cNvGrpSpPr/>
          <p:nvPr/>
        </p:nvGrpSpPr>
        <p:grpSpPr>
          <a:xfrm>
            <a:off x="3984537" y="1843707"/>
            <a:ext cx="229391" cy="355258"/>
            <a:chOff x="-47839250" y="3569100"/>
            <a:chExt cx="193775" cy="300100"/>
          </a:xfrm>
        </p:grpSpPr>
        <p:sp>
          <p:nvSpPr>
            <p:cNvPr id="8165" name="Google Shape;8165;p6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61"/>
          <p:cNvGrpSpPr/>
          <p:nvPr/>
        </p:nvGrpSpPr>
        <p:grpSpPr>
          <a:xfrm>
            <a:off x="3921603" y="2280056"/>
            <a:ext cx="355258" cy="356205"/>
            <a:chOff x="-47892800" y="3937700"/>
            <a:chExt cx="300100" cy="300900"/>
          </a:xfrm>
        </p:grpSpPr>
        <p:sp>
          <p:nvSpPr>
            <p:cNvPr id="8172" name="Google Shape;8172;p6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61"/>
          <p:cNvGrpSpPr/>
          <p:nvPr/>
        </p:nvGrpSpPr>
        <p:grpSpPr>
          <a:xfrm>
            <a:off x="2626898" y="2773770"/>
            <a:ext cx="355258" cy="311458"/>
            <a:chOff x="-46042675" y="3218600"/>
            <a:chExt cx="300100" cy="263100"/>
          </a:xfrm>
        </p:grpSpPr>
        <p:sp>
          <p:nvSpPr>
            <p:cNvPr id="8181" name="Google Shape;8181;p6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61"/>
          <p:cNvGrpSpPr/>
          <p:nvPr/>
        </p:nvGrpSpPr>
        <p:grpSpPr>
          <a:xfrm>
            <a:off x="2626898" y="3188219"/>
            <a:ext cx="355258" cy="323118"/>
            <a:chOff x="-46042675" y="3568700"/>
            <a:chExt cx="300100" cy="272950"/>
          </a:xfrm>
        </p:grpSpPr>
        <p:sp>
          <p:nvSpPr>
            <p:cNvPr id="8188" name="Google Shape;8188;p6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61"/>
          <p:cNvGrpSpPr/>
          <p:nvPr/>
        </p:nvGrpSpPr>
        <p:grpSpPr>
          <a:xfrm>
            <a:off x="2668849" y="3625189"/>
            <a:ext cx="271357" cy="356057"/>
            <a:chOff x="-46007225" y="3937825"/>
            <a:chExt cx="229225" cy="300775"/>
          </a:xfrm>
        </p:grpSpPr>
        <p:sp>
          <p:nvSpPr>
            <p:cNvPr id="8193" name="Google Shape;8193;p6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61"/>
          <p:cNvGrpSpPr/>
          <p:nvPr/>
        </p:nvGrpSpPr>
        <p:grpSpPr>
          <a:xfrm>
            <a:off x="3974341" y="3615275"/>
            <a:ext cx="312375" cy="357596"/>
            <a:chOff x="-44895900" y="3929450"/>
            <a:chExt cx="263875" cy="302075"/>
          </a:xfrm>
        </p:grpSpPr>
        <p:sp>
          <p:nvSpPr>
            <p:cNvPr id="8204" name="Google Shape;8204;p6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61"/>
          <p:cNvGrpSpPr/>
          <p:nvPr/>
        </p:nvGrpSpPr>
        <p:grpSpPr>
          <a:xfrm>
            <a:off x="2148160" y="1398036"/>
            <a:ext cx="356205" cy="332885"/>
            <a:chOff x="-49397175" y="3192625"/>
            <a:chExt cx="300900" cy="281200"/>
          </a:xfrm>
        </p:grpSpPr>
        <p:sp>
          <p:nvSpPr>
            <p:cNvPr id="8211" name="Google Shape;8211;p6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61"/>
          <p:cNvGrpSpPr/>
          <p:nvPr/>
        </p:nvGrpSpPr>
        <p:grpSpPr>
          <a:xfrm>
            <a:off x="2174263" y="1822251"/>
            <a:ext cx="304000" cy="356205"/>
            <a:chOff x="-49375900" y="3550975"/>
            <a:chExt cx="256800" cy="300900"/>
          </a:xfrm>
        </p:grpSpPr>
        <p:sp>
          <p:nvSpPr>
            <p:cNvPr id="8219" name="Google Shape;8219;p6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1"/>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61"/>
          <p:cNvGrpSpPr/>
          <p:nvPr/>
        </p:nvGrpSpPr>
        <p:grpSpPr>
          <a:xfrm>
            <a:off x="2169616" y="2259546"/>
            <a:ext cx="313293" cy="356205"/>
            <a:chOff x="-49378250" y="3920375"/>
            <a:chExt cx="264650" cy="300900"/>
          </a:xfrm>
        </p:grpSpPr>
        <p:sp>
          <p:nvSpPr>
            <p:cNvPr id="8231" name="Google Shape;8231;p6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61"/>
          <p:cNvGrpSpPr/>
          <p:nvPr/>
        </p:nvGrpSpPr>
        <p:grpSpPr>
          <a:xfrm>
            <a:off x="888604" y="2752344"/>
            <a:ext cx="312375" cy="357123"/>
            <a:chOff x="-47505300" y="3200500"/>
            <a:chExt cx="263875" cy="301675"/>
          </a:xfrm>
        </p:grpSpPr>
        <p:sp>
          <p:nvSpPr>
            <p:cNvPr id="8239" name="Google Shape;8239;p6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61"/>
          <p:cNvGrpSpPr/>
          <p:nvPr/>
        </p:nvGrpSpPr>
        <p:grpSpPr>
          <a:xfrm>
            <a:off x="866704" y="3188692"/>
            <a:ext cx="356176" cy="355051"/>
            <a:chOff x="-47524975" y="3569100"/>
            <a:chExt cx="300875" cy="299925"/>
          </a:xfrm>
        </p:grpSpPr>
        <p:sp>
          <p:nvSpPr>
            <p:cNvPr id="8253" name="Google Shape;8253;p6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61"/>
          <p:cNvGrpSpPr/>
          <p:nvPr/>
        </p:nvGrpSpPr>
        <p:grpSpPr>
          <a:xfrm>
            <a:off x="867162" y="3667954"/>
            <a:ext cx="355258" cy="270410"/>
            <a:chOff x="-47523400" y="3973950"/>
            <a:chExt cx="300100" cy="228425"/>
          </a:xfrm>
        </p:grpSpPr>
        <p:sp>
          <p:nvSpPr>
            <p:cNvPr id="8259" name="Google Shape;8259;p6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61"/>
          <p:cNvGrpSpPr/>
          <p:nvPr/>
        </p:nvGrpSpPr>
        <p:grpSpPr>
          <a:xfrm>
            <a:off x="3072283" y="2750953"/>
            <a:ext cx="354341" cy="357596"/>
            <a:chOff x="-45673275" y="3199325"/>
            <a:chExt cx="299325" cy="302075"/>
          </a:xfrm>
        </p:grpSpPr>
        <p:sp>
          <p:nvSpPr>
            <p:cNvPr id="8265" name="Google Shape;8265;p6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61"/>
          <p:cNvGrpSpPr/>
          <p:nvPr/>
        </p:nvGrpSpPr>
        <p:grpSpPr>
          <a:xfrm>
            <a:off x="3071351" y="3209202"/>
            <a:ext cx="356205" cy="314240"/>
            <a:chOff x="-45674075" y="3586425"/>
            <a:chExt cx="300900" cy="265450"/>
          </a:xfrm>
        </p:grpSpPr>
        <p:sp>
          <p:nvSpPr>
            <p:cNvPr id="8269" name="Google Shape;8269;p6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61"/>
          <p:cNvGrpSpPr/>
          <p:nvPr/>
        </p:nvGrpSpPr>
        <p:grpSpPr>
          <a:xfrm>
            <a:off x="3072283" y="3625041"/>
            <a:ext cx="354341" cy="356205"/>
            <a:chOff x="-45673275" y="3937700"/>
            <a:chExt cx="299325" cy="300900"/>
          </a:xfrm>
        </p:grpSpPr>
        <p:sp>
          <p:nvSpPr>
            <p:cNvPr id="8272" name="Google Shape;8272;p6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61"/>
          <p:cNvGrpSpPr/>
          <p:nvPr/>
        </p:nvGrpSpPr>
        <p:grpSpPr>
          <a:xfrm>
            <a:off x="2186449" y="4117825"/>
            <a:ext cx="356205" cy="356205"/>
            <a:chOff x="-44512325" y="3176075"/>
            <a:chExt cx="300900" cy="300900"/>
          </a:xfrm>
        </p:grpSpPr>
        <p:sp>
          <p:nvSpPr>
            <p:cNvPr id="8279" name="Google Shape;8279;p6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61"/>
          <p:cNvGrpSpPr/>
          <p:nvPr/>
        </p:nvGrpSpPr>
        <p:grpSpPr>
          <a:xfrm>
            <a:off x="2589789" y="1386849"/>
            <a:ext cx="354341" cy="354341"/>
            <a:chOff x="-49027775" y="3183175"/>
            <a:chExt cx="299325" cy="299325"/>
          </a:xfrm>
        </p:grpSpPr>
        <p:sp>
          <p:nvSpPr>
            <p:cNvPr id="8283" name="Google Shape;8283;p6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61"/>
          <p:cNvGrpSpPr/>
          <p:nvPr/>
        </p:nvGrpSpPr>
        <p:grpSpPr>
          <a:xfrm>
            <a:off x="2589330" y="1822251"/>
            <a:ext cx="355258" cy="357152"/>
            <a:chOff x="-49027775" y="3550975"/>
            <a:chExt cx="300100" cy="301700"/>
          </a:xfrm>
        </p:grpSpPr>
        <p:sp>
          <p:nvSpPr>
            <p:cNvPr id="8288" name="Google Shape;8288;p6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61"/>
          <p:cNvGrpSpPr/>
          <p:nvPr/>
        </p:nvGrpSpPr>
        <p:grpSpPr>
          <a:xfrm>
            <a:off x="2587406" y="2259310"/>
            <a:ext cx="359106" cy="355525"/>
            <a:chOff x="-49031025" y="3920175"/>
            <a:chExt cx="303350" cy="300325"/>
          </a:xfrm>
        </p:grpSpPr>
        <p:sp>
          <p:nvSpPr>
            <p:cNvPr id="8299" name="Google Shape;8299;p6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61"/>
          <p:cNvGrpSpPr/>
          <p:nvPr/>
        </p:nvGrpSpPr>
        <p:grpSpPr>
          <a:xfrm>
            <a:off x="1303511" y="2752344"/>
            <a:ext cx="356176" cy="354341"/>
            <a:chOff x="-47155575" y="3200500"/>
            <a:chExt cx="300875" cy="299325"/>
          </a:xfrm>
        </p:grpSpPr>
        <p:sp>
          <p:nvSpPr>
            <p:cNvPr id="8306" name="Google Shape;8306;p6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61"/>
          <p:cNvGrpSpPr/>
          <p:nvPr/>
        </p:nvGrpSpPr>
        <p:grpSpPr>
          <a:xfrm>
            <a:off x="1303970" y="3188692"/>
            <a:ext cx="355258" cy="355258"/>
            <a:chOff x="-47154800" y="3569100"/>
            <a:chExt cx="300100" cy="300100"/>
          </a:xfrm>
        </p:grpSpPr>
        <p:sp>
          <p:nvSpPr>
            <p:cNvPr id="8313" name="Google Shape;8313;p6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61"/>
          <p:cNvGrpSpPr/>
          <p:nvPr/>
        </p:nvGrpSpPr>
        <p:grpSpPr>
          <a:xfrm>
            <a:off x="1304443" y="3626905"/>
            <a:ext cx="354311" cy="353423"/>
            <a:chOff x="-47154000" y="3939275"/>
            <a:chExt cx="299300" cy="298550"/>
          </a:xfrm>
        </p:grpSpPr>
        <p:sp>
          <p:nvSpPr>
            <p:cNvPr id="8320" name="Google Shape;8320;p6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61"/>
          <p:cNvGrpSpPr/>
          <p:nvPr/>
        </p:nvGrpSpPr>
        <p:grpSpPr>
          <a:xfrm>
            <a:off x="3529733" y="2752344"/>
            <a:ext cx="312375" cy="354341"/>
            <a:chOff x="-45286550" y="3200500"/>
            <a:chExt cx="263875" cy="299325"/>
          </a:xfrm>
        </p:grpSpPr>
        <p:sp>
          <p:nvSpPr>
            <p:cNvPr id="8325" name="Google Shape;8325;p6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61"/>
          <p:cNvGrpSpPr/>
          <p:nvPr/>
        </p:nvGrpSpPr>
        <p:grpSpPr>
          <a:xfrm>
            <a:off x="3529733" y="3189639"/>
            <a:ext cx="312375" cy="354311"/>
            <a:chOff x="-45286550" y="3569900"/>
            <a:chExt cx="263875" cy="299300"/>
          </a:xfrm>
        </p:grpSpPr>
        <p:sp>
          <p:nvSpPr>
            <p:cNvPr id="8329" name="Google Shape;8329;p6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61"/>
          <p:cNvGrpSpPr/>
          <p:nvPr/>
        </p:nvGrpSpPr>
        <p:grpSpPr>
          <a:xfrm>
            <a:off x="3540920" y="3625988"/>
            <a:ext cx="290001" cy="355258"/>
            <a:chOff x="-45277900" y="3938500"/>
            <a:chExt cx="244975" cy="300100"/>
          </a:xfrm>
        </p:grpSpPr>
        <p:sp>
          <p:nvSpPr>
            <p:cNvPr id="8336" name="Google Shape;8336;p6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61"/>
          <p:cNvGrpSpPr/>
          <p:nvPr/>
        </p:nvGrpSpPr>
        <p:grpSpPr>
          <a:xfrm>
            <a:off x="2626869" y="4095090"/>
            <a:ext cx="355258" cy="355258"/>
            <a:chOff x="-44502875" y="3576975"/>
            <a:chExt cx="300100" cy="300100"/>
          </a:xfrm>
        </p:grpSpPr>
        <p:sp>
          <p:nvSpPr>
            <p:cNvPr id="8341" name="Google Shape;8341;p6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61"/>
          <p:cNvGrpSpPr/>
          <p:nvPr/>
        </p:nvGrpSpPr>
        <p:grpSpPr>
          <a:xfrm>
            <a:off x="4835456" y="1828361"/>
            <a:ext cx="356196" cy="354670"/>
            <a:chOff x="-13946200" y="3647075"/>
            <a:chExt cx="353650" cy="352100"/>
          </a:xfrm>
        </p:grpSpPr>
        <p:sp>
          <p:nvSpPr>
            <p:cNvPr id="8345" name="Google Shape;8345;p6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61"/>
          <p:cNvGrpSpPr/>
          <p:nvPr/>
        </p:nvGrpSpPr>
        <p:grpSpPr>
          <a:xfrm>
            <a:off x="6618849" y="1387844"/>
            <a:ext cx="357002" cy="354267"/>
            <a:chOff x="-12163025" y="3214275"/>
            <a:chExt cx="354450" cy="351700"/>
          </a:xfrm>
        </p:grpSpPr>
        <p:sp>
          <p:nvSpPr>
            <p:cNvPr id="8352" name="Google Shape;8352;p6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61"/>
          <p:cNvGrpSpPr/>
          <p:nvPr/>
        </p:nvGrpSpPr>
        <p:grpSpPr>
          <a:xfrm>
            <a:off x="6619629" y="1827581"/>
            <a:ext cx="355441" cy="356232"/>
            <a:chOff x="-12160675" y="3647875"/>
            <a:chExt cx="352900" cy="353650"/>
          </a:xfrm>
        </p:grpSpPr>
        <p:sp>
          <p:nvSpPr>
            <p:cNvPr id="8356" name="Google Shape;8356;p6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61"/>
          <p:cNvGrpSpPr/>
          <p:nvPr/>
        </p:nvGrpSpPr>
        <p:grpSpPr>
          <a:xfrm>
            <a:off x="6630345" y="2272036"/>
            <a:ext cx="354635" cy="356232"/>
            <a:chOff x="-12160675" y="4081850"/>
            <a:chExt cx="352100" cy="353650"/>
          </a:xfrm>
        </p:grpSpPr>
        <p:sp>
          <p:nvSpPr>
            <p:cNvPr id="8364" name="Google Shape;8364;p6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61"/>
          <p:cNvGrpSpPr/>
          <p:nvPr/>
        </p:nvGrpSpPr>
        <p:grpSpPr>
          <a:xfrm>
            <a:off x="4835311" y="2746480"/>
            <a:ext cx="355416" cy="355652"/>
            <a:chOff x="-10391650" y="3180600"/>
            <a:chExt cx="352875" cy="353075"/>
          </a:xfrm>
        </p:grpSpPr>
        <p:sp>
          <p:nvSpPr>
            <p:cNvPr id="8371" name="Google Shape;8371;p6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61"/>
          <p:cNvGrpSpPr/>
          <p:nvPr/>
        </p:nvGrpSpPr>
        <p:grpSpPr>
          <a:xfrm>
            <a:off x="4835310" y="3223278"/>
            <a:ext cx="354635" cy="353890"/>
            <a:chOff x="-10390875" y="3616350"/>
            <a:chExt cx="352100" cy="351325"/>
          </a:xfrm>
        </p:grpSpPr>
        <p:sp>
          <p:nvSpPr>
            <p:cNvPr id="8378" name="Google Shape;8378;p6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61"/>
          <p:cNvGrpSpPr/>
          <p:nvPr/>
        </p:nvGrpSpPr>
        <p:grpSpPr>
          <a:xfrm>
            <a:off x="7502285" y="2747943"/>
            <a:ext cx="312585" cy="354670"/>
            <a:chOff x="-10370400" y="4049550"/>
            <a:chExt cx="310350" cy="352100"/>
          </a:xfrm>
        </p:grpSpPr>
        <p:sp>
          <p:nvSpPr>
            <p:cNvPr id="8382" name="Google Shape;8382;p6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61"/>
          <p:cNvGrpSpPr/>
          <p:nvPr/>
        </p:nvGrpSpPr>
        <p:grpSpPr>
          <a:xfrm>
            <a:off x="6606541" y="2746884"/>
            <a:ext cx="379236" cy="354847"/>
            <a:chOff x="-8674650" y="3210975"/>
            <a:chExt cx="376525" cy="352275"/>
          </a:xfrm>
        </p:grpSpPr>
        <p:sp>
          <p:nvSpPr>
            <p:cNvPr id="8388" name="Google Shape;8388;p6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61"/>
          <p:cNvGrpSpPr/>
          <p:nvPr/>
        </p:nvGrpSpPr>
        <p:grpSpPr>
          <a:xfrm>
            <a:off x="5278038" y="1828361"/>
            <a:ext cx="356221" cy="354670"/>
            <a:chOff x="-13512225" y="3647075"/>
            <a:chExt cx="353675" cy="352100"/>
          </a:xfrm>
        </p:grpSpPr>
        <p:sp>
          <p:nvSpPr>
            <p:cNvPr id="8395" name="Google Shape;8395;p6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61"/>
          <p:cNvGrpSpPr/>
          <p:nvPr/>
        </p:nvGrpSpPr>
        <p:grpSpPr>
          <a:xfrm>
            <a:off x="5288351" y="2272427"/>
            <a:ext cx="356221" cy="355451"/>
            <a:chOff x="-13512225" y="4080275"/>
            <a:chExt cx="353675" cy="352875"/>
          </a:xfrm>
        </p:grpSpPr>
        <p:sp>
          <p:nvSpPr>
            <p:cNvPr id="8406" name="Google Shape;8406;p6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61"/>
          <p:cNvGrpSpPr/>
          <p:nvPr/>
        </p:nvGrpSpPr>
        <p:grpSpPr>
          <a:xfrm>
            <a:off x="7061431" y="1419788"/>
            <a:ext cx="356196" cy="290379"/>
            <a:chOff x="-11728250" y="3245400"/>
            <a:chExt cx="353650" cy="288275"/>
          </a:xfrm>
        </p:grpSpPr>
        <p:sp>
          <p:nvSpPr>
            <p:cNvPr id="8418" name="Google Shape;8418;p6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61"/>
          <p:cNvGrpSpPr/>
          <p:nvPr/>
        </p:nvGrpSpPr>
        <p:grpSpPr>
          <a:xfrm>
            <a:off x="7093939" y="2272427"/>
            <a:ext cx="311804" cy="355451"/>
            <a:chOff x="-11703850" y="4081850"/>
            <a:chExt cx="309575" cy="352875"/>
          </a:xfrm>
        </p:grpSpPr>
        <p:sp>
          <p:nvSpPr>
            <p:cNvPr id="8424" name="Google Shape;8424;p6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61"/>
          <p:cNvGrpSpPr/>
          <p:nvPr/>
        </p:nvGrpSpPr>
        <p:grpSpPr>
          <a:xfrm>
            <a:off x="5282595" y="2746580"/>
            <a:ext cx="357002" cy="355451"/>
            <a:chOff x="-9958475" y="3180025"/>
            <a:chExt cx="354450" cy="352875"/>
          </a:xfrm>
        </p:grpSpPr>
        <p:sp>
          <p:nvSpPr>
            <p:cNvPr id="8433" name="Google Shape;8433;p6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61"/>
          <p:cNvGrpSpPr/>
          <p:nvPr/>
        </p:nvGrpSpPr>
        <p:grpSpPr>
          <a:xfrm>
            <a:off x="5291722" y="3222561"/>
            <a:ext cx="337966" cy="355325"/>
            <a:chOff x="-9949025" y="3615575"/>
            <a:chExt cx="335550" cy="352750"/>
          </a:xfrm>
        </p:grpSpPr>
        <p:sp>
          <p:nvSpPr>
            <p:cNvPr id="8437" name="Google Shape;8437;p6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61"/>
          <p:cNvGrpSpPr/>
          <p:nvPr/>
        </p:nvGrpSpPr>
        <p:grpSpPr>
          <a:xfrm>
            <a:off x="7926568" y="2746067"/>
            <a:ext cx="360175" cy="358423"/>
            <a:chOff x="-9961625" y="4048175"/>
            <a:chExt cx="357600" cy="355825"/>
          </a:xfrm>
        </p:grpSpPr>
        <p:sp>
          <p:nvSpPr>
            <p:cNvPr id="8441" name="Google Shape;8441;p6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61"/>
          <p:cNvGrpSpPr/>
          <p:nvPr/>
        </p:nvGrpSpPr>
        <p:grpSpPr>
          <a:xfrm>
            <a:off x="6613289" y="3221579"/>
            <a:ext cx="364959" cy="357289"/>
            <a:chOff x="-8680950" y="3624225"/>
            <a:chExt cx="362350" cy="354700"/>
          </a:xfrm>
        </p:grpSpPr>
        <p:sp>
          <p:nvSpPr>
            <p:cNvPr id="8448" name="Google Shape;8448;p6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61"/>
          <p:cNvGrpSpPr/>
          <p:nvPr/>
        </p:nvGrpSpPr>
        <p:grpSpPr>
          <a:xfrm>
            <a:off x="5749533" y="1387239"/>
            <a:ext cx="313365" cy="355476"/>
            <a:chOff x="-13056975" y="3212300"/>
            <a:chExt cx="311125" cy="352900"/>
          </a:xfrm>
        </p:grpSpPr>
        <p:sp>
          <p:nvSpPr>
            <p:cNvPr id="8455" name="Google Shape;8455;p6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61"/>
          <p:cNvGrpSpPr/>
          <p:nvPr/>
        </p:nvGrpSpPr>
        <p:grpSpPr>
          <a:xfrm>
            <a:off x="5726921" y="1828034"/>
            <a:ext cx="358588" cy="355325"/>
            <a:chOff x="-13077450" y="3647075"/>
            <a:chExt cx="356025" cy="352750"/>
          </a:xfrm>
        </p:grpSpPr>
        <p:sp>
          <p:nvSpPr>
            <p:cNvPr id="8460" name="Google Shape;8460;p6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61"/>
          <p:cNvGrpSpPr/>
          <p:nvPr/>
        </p:nvGrpSpPr>
        <p:grpSpPr>
          <a:xfrm>
            <a:off x="5738027" y="2271633"/>
            <a:ext cx="357002" cy="357037"/>
            <a:chOff x="-13079025" y="4079475"/>
            <a:chExt cx="354450" cy="354450"/>
          </a:xfrm>
        </p:grpSpPr>
        <p:sp>
          <p:nvSpPr>
            <p:cNvPr id="8464" name="Google Shape;8464;p6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61"/>
          <p:cNvGrpSpPr/>
          <p:nvPr/>
        </p:nvGrpSpPr>
        <p:grpSpPr>
          <a:xfrm>
            <a:off x="7511094" y="1387642"/>
            <a:ext cx="356221" cy="354670"/>
            <a:chOff x="-11292700" y="3213875"/>
            <a:chExt cx="353675" cy="352100"/>
          </a:xfrm>
        </p:grpSpPr>
        <p:sp>
          <p:nvSpPr>
            <p:cNvPr id="8469" name="Google Shape;8469;p6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61"/>
          <p:cNvGrpSpPr/>
          <p:nvPr/>
        </p:nvGrpSpPr>
        <p:grpSpPr>
          <a:xfrm>
            <a:off x="7505152" y="1827581"/>
            <a:ext cx="368106" cy="356232"/>
            <a:chOff x="-11299000" y="3647875"/>
            <a:chExt cx="365475" cy="353650"/>
          </a:xfrm>
        </p:grpSpPr>
        <p:sp>
          <p:nvSpPr>
            <p:cNvPr id="8477" name="Google Shape;8477;p6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61"/>
          <p:cNvGrpSpPr/>
          <p:nvPr/>
        </p:nvGrpSpPr>
        <p:grpSpPr>
          <a:xfrm>
            <a:off x="7520614" y="2283532"/>
            <a:ext cx="357808" cy="333240"/>
            <a:chOff x="-11295075" y="4092875"/>
            <a:chExt cx="355250" cy="330825"/>
          </a:xfrm>
        </p:grpSpPr>
        <p:sp>
          <p:nvSpPr>
            <p:cNvPr id="8484" name="Google Shape;8484;p6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61"/>
          <p:cNvGrpSpPr/>
          <p:nvPr/>
        </p:nvGrpSpPr>
        <p:grpSpPr>
          <a:xfrm>
            <a:off x="5746214" y="2746580"/>
            <a:ext cx="312585" cy="355451"/>
            <a:chOff x="-9500075" y="3180800"/>
            <a:chExt cx="310350" cy="352875"/>
          </a:xfrm>
        </p:grpSpPr>
        <p:sp>
          <p:nvSpPr>
            <p:cNvPr id="8490" name="Google Shape;8490;p6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61"/>
          <p:cNvGrpSpPr/>
          <p:nvPr/>
        </p:nvGrpSpPr>
        <p:grpSpPr>
          <a:xfrm>
            <a:off x="5724005" y="3222095"/>
            <a:ext cx="356221" cy="356257"/>
            <a:chOff x="-9523700" y="3614000"/>
            <a:chExt cx="353675" cy="353675"/>
          </a:xfrm>
        </p:grpSpPr>
        <p:sp>
          <p:nvSpPr>
            <p:cNvPr id="8500" name="Google Shape;8500;p6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61"/>
          <p:cNvGrpSpPr/>
          <p:nvPr/>
        </p:nvGrpSpPr>
        <p:grpSpPr>
          <a:xfrm>
            <a:off x="7508956" y="3244737"/>
            <a:ext cx="356221" cy="354670"/>
            <a:chOff x="-9523700" y="4049550"/>
            <a:chExt cx="353675" cy="352100"/>
          </a:xfrm>
        </p:grpSpPr>
        <p:sp>
          <p:nvSpPr>
            <p:cNvPr id="8510" name="Google Shape;8510;p6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61"/>
          <p:cNvGrpSpPr/>
          <p:nvPr/>
        </p:nvGrpSpPr>
        <p:grpSpPr>
          <a:xfrm>
            <a:off x="7065071" y="3244710"/>
            <a:ext cx="357002" cy="311029"/>
            <a:chOff x="-8209150" y="3659675"/>
            <a:chExt cx="354450" cy="308775"/>
          </a:xfrm>
        </p:grpSpPr>
        <p:sp>
          <p:nvSpPr>
            <p:cNvPr id="8518" name="Google Shape;8518;p6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61"/>
          <p:cNvGrpSpPr/>
          <p:nvPr/>
        </p:nvGrpSpPr>
        <p:grpSpPr>
          <a:xfrm>
            <a:off x="6178632" y="2273623"/>
            <a:ext cx="356221" cy="353059"/>
            <a:chOff x="-12643475" y="4081850"/>
            <a:chExt cx="353675" cy="350500"/>
          </a:xfrm>
        </p:grpSpPr>
        <p:sp>
          <p:nvSpPr>
            <p:cNvPr id="8525" name="Google Shape;8525;p6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9" name="Google Shape;8529;p61"/>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0" name="Google Shape;8530;p61"/>
          <p:cNvGrpSpPr/>
          <p:nvPr/>
        </p:nvGrpSpPr>
        <p:grpSpPr>
          <a:xfrm>
            <a:off x="7961232" y="2283532"/>
            <a:ext cx="356221" cy="333240"/>
            <a:chOff x="-10858725" y="4092875"/>
            <a:chExt cx="353675" cy="330825"/>
          </a:xfrm>
        </p:grpSpPr>
        <p:sp>
          <p:nvSpPr>
            <p:cNvPr id="8531" name="Google Shape;8531;p6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61"/>
          <p:cNvGrpSpPr/>
          <p:nvPr/>
        </p:nvGrpSpPr>
        <p:grpSpPr>
          <a:xfrm>
            <a:off x="6219755" y="3222498"/>
            <a:ext cx="252278" cy="355451"/>
            <a:chOff x="-9039300" y="3614000"/>
            <a:chExt cx="250475" cy="352875"/>
          </a:xfrm>
        </p:grpSpPr>
        <p:sp>
          <p:nvSpPr>
            <p:cNvPr id="8538" name="Google Shape;8538;p6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61"/>
          <p:cNvGrpSpPr/>
          <p:nvPr/>
        </p:nvGrpSpPr>
        <p:grpSpPr>
          <a:xfrm>
            <a:off x="7951721" y="3244737"/>
            <a:ext cx="354635" cy="354670"/>
            <a:chOff x="-9088150" y="4049550"/>
            <a:chExt cx="352100" cy="352100"/>
          </a:xfrm>
        </p:grpSpPr>
        <p:sp>
          <p:nvSpPr>
            <p:cNvPr id="8541" name="Google Shape;8541;p6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61"/>
          <p:cNvGrpSpPr/>
          <p:nvPr/>
        </p:nvGrpSpPr>
        <p:grpSpPr>
          <a:xfrm>
            <a:off x="7086085" y="2746970"/>
            <a:ext cx="315757" cy="354670"/>
            <a:chOff x="-8191825" y="3174500"/>
            <a:chExt cx="313500" cy="352100"/>
          </a:xfrm>
        </p:grpSpPr>
        <p:sp>
          <p:nvSpPr>
            <p:cNvPr id="8548" name="Google Shape;8548;p6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61"/>
          <p:cNvGrpSpPr/>
          <p:nvPr/>
        </p:nvGrpSpPr>
        <p:grpSpPr>
          <a:xfrm>
            <a:off x="4835443" y="1387491"/>
            <a:ext cx="356221" cy="354973"/>
            <a:chOff x="-13947000" y="3212800"/>
            <a:chExt cx="353675" cy="352400"/>
          </a:xfrm>
        </p:grpSpPr>
        <p:sp>
          <p:nvSpPr>
            <p:cNvPr id="8552" name="Google Shape;8552;p6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4" name="Google Shape;8554;p61"/>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5" name="Google Shape;8555;p61"/>
          <p:cNvGrpSpPr/>
          <p:nvPr/>
        </p:nvGrpSpPr>
        <p:grpSpPr>
          <a:xfrm>
            <a:off x="5278038" y="1386849"/>
            <a:ext cx="356221" cy="356257"/>
            <a:chOff x="-13512225" y="3211525"/>
            <a:chExt cx="353675" cy="353675"/>
          </a:xfrm>
        </p:grpSpPr>
        <p:sp>
          <p:nvSpPr>
            <p:cNvPr id="8556" name="Google Shape;8556;p6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61"/>
          <p:cNvGrpSpPr/>
          <p:nvPr/>
        </p:nvGrpSpPr>
        <p:grpSpPr>
          <a:xfrm>
            <a:off x="6168320" y="1387239"/>
            <a:ext cx="356221" cy="355476"/>
            <a:chOff x="-12643475" y="3212300"/>
            <a:chExt cx="353675" cy="352900"/>
          </a:xfrm>
        </p:grpSpPr>
        <p:sp>
          <p:nvSpPr>
            <p:cNvPr id="8562" name="Google Shape;8562;p6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61"/>
          <p:cNvGrpSpPr/>
          <p:nvPr/>
        </p:nvGrpSpPr>
        <p:grpSpPr>
          <a:xfrm>
            <a:off x="6168320" y="1839013"/>
            <a:ext cx="356221" cy="333366"/>
            <a:chOff x="-12643475" y="3657325"/>
            <a:chExt cx="353675" cy="330950"/>
          </a:xfrm>
        </p:grpSpPr>
        <p:sp>
          <p:nvSpPr>
            <p:cNvPr id="8572" name="Google Shape;8572;p6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61"/>
          <p:cNvGrpSpPr/>
          <p:nvPr/>
        </p:nvGrpSpPr>
        <p:grpSpPr>
          <a:xfrm>
            <a:off x="7951322" y="1387642"/>
            <a:ext cx="355416" cy="354670"/>
            <a:chOff x="-10857925" y="3213875"/>
            <a:chExt cx="352875" cy="352100"/>
          </a:xfrm>
        </p:grpSpPr>
        <p:sp>
          <p:nvSpPr>
            <p:cNvPr id="8579" name="Google Shape;8579;p6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61"/>
          <p:cNvGrpSpPr/>
          <p:nvPr/>
        </p:nvGrpSpPr>
        <p:grpSpPr>
          <a:xfrm>
            <a:off x="6168237" y="2747071"/>
            <a:ext cx="356096" cy="354469"/>
            <a:chOff x="-9089725" y="3180200"/>
            <a:chExt cx="353550" cy="351900"/>
          </a:xfrm>
        </p:grpSpPr>
        <p:sp>
          <p:nvSpPr>
            <p:cNvPr id="8590" name="Google Shape;8590;p6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61"/>
          <p:cNvGrpSpPr/>
          <p:nvPr/>
        </p:nvGrpSpPr>
        <p:grpSpPr>
          <a:xfrm>
            <a:off x="7060235" y="1826875"/>
            <a:ext cx="358588" cy="357642"/>
            <a:chOff x="7083760" y="1971660"/>
            <a:chExt cx="358588" cy="357642"/>
          </a:xfrm>
        </p:grpSpPr>
        <p:sp>
          <p:nvSpPr>
            <p:cNvPr id="8593" name="Google Shape;8593;p61"/>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1"/>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1"/>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1"/>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1"/>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1"/>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1"/>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1"/>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1"/>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1"/>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1"/>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1"/>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5" name="Google Shape;8605;p6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606" name="Google Shape;8606;p6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10" name="Shape 8610"/>
        <p:cNvGrpSpPr/>
        <p:nvPr/>
      </p:nvGrpSpPr>
      <p:grpSpPr>
        <a:xfrm>
          <a:off x="0" y="0"/>
          <a:ext cx="0" cy="0"/>
          <a:chOff x="0" y="0"/>
          <a:chExt cx="0" cy="0"/>
        </a:xfrm>
      </p:grpSpPr>
      <p:sp>
        <p:nvSpPr>
          <p:cNvPr id="8611" name="Google Shape;8611;p62"/>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2" name="Google Shape;8612;p62"/>
          <p:cNvGrpSpPr/>
          <p:nvPr/>
        </p:nvGrpSpPr>
        <p:grpSpPr>
          <a:xfrm>
            <a:off x="719610" y="2243507"/>
            <a:ext cx="452798" cy="449473"/>
            <a:chOff x="-21322300" y="3693325"/>
            <a:chExt cx="306400" cy="304150"/>
          </a:xfrm>
        </p:grpSpPr>
        <p:sp>
          <p:nvSpPr>
            <p:cNvPr id="8613" name="Google Shape;8613;p6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62"/>
          <p:cNvGrpSpPr/>
          <p:nvPr/>
        </p:nvGrpSpPr>
        <p:grpSpPr>
          <a:xfrm>
            <a:off x="719019" y="2810244"/>
            <a:ext cx="453980" cy="422540"/>
            <a:chOff x="-21322300" y="4077125"/>
            <a:chExt cx="307200" cy="285925"/>
          </a:xfrm>
        </p:grpSpPr>
        <p:sp>
          <p:nvSpPr>
            <p:cNvPr id="8618" name="Google Shape;8618;p6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62"/>
          <p:cNvGrpSpPr/>
          <p:nvPr/>
        </p:nvGrpSpPr>
        <p:grpSpPr>
          <a:xfrm>
            <a:off x="3496195" y="1689128"/>
            <a:ext cx="451653" cy="450212"/>
            <a:chOff x="-19394200" y="3333800"/>
            <a:chExt cx="305625" cy="304650"/>
          </a:xfrm>
        </p:grpSpPr>
        <p:sp>
          <p:nvSpPr>
            <p:cNvPr id="8631" name="Google Shape;8631;p6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62"/>
          <p:cNvGrpSpPr/>
          <p:nvPr/>
        </p:nvGrpSpPr>
        <p:grpSpPr>
          <a:xfrm>
            <a:off x="3495032" y="2243580"/>
            <a:ext cx="453980" cy="449325"/>
            <a:chOff x="-19396575" y="3708500"/>
            <a:chExt cx="307200" cy="304050"/>
          </a:xfrm>
        </p:grpSpPr>
        <p:sp>
          <p:nvSpPr>
            <p:cNvPr id="8641" name="Google Shape;8641;p6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62"/>
          <p:cNvGrpSpPr/>
          <p:nvPr/>
        </p:nvGrpSpPr>
        <p:grpSpPr>
          <a:xfrm>
            <a:off x="3489212" y="2796461"/>
            <a:ext cx="465618" cy="450101"/>
            <a:chOff x="-19394200" y="4084200"/>
            <a:chExt cx="315075" cy="304575"/>
          </a:xfrm>
        </p:grpSpPr>
        <p:sp>
          <p:nvSpPr>
            <p:cNvPr id="8645" name="Google Shape;8645;p6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62"/>
          <p:cNvGrpSpPr/>
          <p:nvPr/>
        </p:nvGrpSpPr>
        <p:grpSpPr>
          <a:xfrm>
            <a:off x="6294923" y="1689001"/>
            <a:ext cx="400447" cy="450470"/>
            <a:chOff x="-17526750" y="3309200"/>
            <a:chExt cx="270975" cy="304825"/>
          </a:xfrm>
        </p:grpSpPr>
        <p:sp>
          <p:nvSpPr>
            <p:cNvPr id="8652" name="Google Shape;8652;p6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62"/>
          <p:cNvGrpSpPr/>
          <p:nvPr/>
        </p:nvGrpSpPr>
        <p:grpSpPr>
          <a:xfrm>
            <a:off x="6271075" y="2244173"/>
            <a:ext cx="448143" cy="448143"/>
            <a:chOff x="-17542500" y="3684100"/>
            <a:chExt cx="303250" cy="303250"/>
          </a:xfrm>
        </p:grpSpPr>
        <p:sp>
          <p:nvSpPr>
            <p:cNvPr id="8658" name="Google Shape;8658;p6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62"/>
          <p:cNvGrpSpPr/>
          <p:nvPr/>
        </p:nvGrpSpPr>
        <p:grpSpPr>
          <a:xfrm>
            <a:off x="6270484" y="2810817"/>
            <a:ext cx="449325" cy="421395"/>
            <a:chOff x="-17542500" y="4068450"/>
            <a:chExt cx="304050" cy="285150"/>
          </a:xfrm>
        </p:grpSpPr>
        <p:sp>
          <p:nvSpPr>
            <p:cNvPr id="8666" name="Google Shape;8666;p6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62"/>
          <p:cNvGrpSpPr/>
          <p:nvPr/>
        </p:nvGrpSpPr>
        <p:grpSpPr>
          <a:xfrm>
            <a:off x="3500906" y="3342211"/>
            <a:ext cx="343404" cy="449325"/>
            <a:chOff x="-15652200" y="3335975"/>
            <a:chExt cx="232375" cy="304050"/>
          </a:xfrm>
        </p:grpSpPr>
        <p:sp>
          <p:nvSpPr>
            <p:cNvPr id="8673" name="Google Shape;8673;p6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2"/>
          <p:cNvGrpSpPr/>
          <p:nvPr/>
        </p:nvGrpSpPr>
        <p:grpSpPr>
          <a:xfrm>
            <a:off x="1274819" y="2243729"/>
            <a:ext cx="449325" cy="449030"/>
            <a:chOff x="-20945825" y="3692175"/>
            <a:chExt cx="304050" cy="303850"/>
          </a:xfrm>
        </p:grpSpPr>
        <p:sp>
          <p:nvSpPr>
            <p:cNvPr id="8683" name="Google Shape;8683;p6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62"/>
          <p:cNvGrpSpPr/>
          <p:nvPr/>
        </p:nvGrpSpPr>
        <p:grpSpPr>
          <a:xfrm>
            <a:off x="4081644" y="1689848"/>
            <a:ext cx="372516" cy="448771"/>
            <a:chOff x="-18994100" y="3334775"/>
            <a:chExt cx="252075" cy="303675"/>
          </a:xfrm>
        </p:grpSpPr>
        <p:sp>
          <p:nvSpPr>
            <p:cNvPr id="8688" name="Google Shape;8688;p6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62"/>
          <p:cNvGrpSpPr/>
          <p:nvPr/>
        </p:nvGrpSpPr>
        <p:grpSpPr>
          <a:xfrm>
            <a:off x="4096200" y="2244743"/>
            <a:ext cx="343404" cy="446998"/>
            <a:chOff x="-18983850" y="3710075"/>
            <a:chExt cx="232375" cy="302475"/>
          </a:xfrm>
        </p:grpSpPr>
        <p:sp>
          <p:nvSpPr>
            <p:cNvPr id="8693" name="Google Shape;8693;p6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62"/>
          <p:cNvGrpSpPr/>
          <p:nvPr/>
        </p:nvGrpSpPr>
        <p:grpSpPr>
          <a:xfrm>
            <a:off x="1274247" y="1689573"/>
            <a:ext cx="450470" cy="449325"/>
            <a:chOff x="-20946600" y="3317850"/>
            <a:chExt cx="304825" cy="304050"/>
          </a:xfrm>
        </p:grpSpPr>
        <p:sp>
          <p:nvSpPr>
            <p:cNvPr id="8698" name="Google Shape;8698;p6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62"/>
          <p:cNvGrpSpPr/>
          <p:nvPr/>
        </p:nvGrpSpPr>
        <p:grpSpPr>
          <a:xfrm>
            <a:off x="1300422" y="2797442"/>
            <a:ext cx="398119" cy="448143"/>
            <a:chOff x="-20930075" y="4066100"/>
            <a:chExt cx="269400" cy="303250"/>
          </a:xfrm>
        </p:grpSpPr>
        <p:sp>
          <p:nvSpPr>
            <p:cNvPr id="8702" name="Google Shape;8702;p6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62"/>
          <p:cNvGrpSpPr/>
          <p:nvPr/>
        </p:nvGrpSpPr>
        <p:grpSpPr>
          <a:xfrm>
            <a:off x="4042667" y="2797422"/>
            <a:ext cx="450470" cy="448180"/>
            <a:chOff x="-19020075" y="4084200"/>
            <a:chExt cx="304825" cy="303275"/>
          </a:xfrm>
        </p:grpSpPr>
        <p:sp>
          <p:nvSpPr>
            <p:cNvPr id="8705" name="Google Shape;8705;p6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62"/>
          <p:cNvGrpSpPr/>
          <p:nvPr/>
        </p:nvGrpSpPr>
        <p:grpSpPr>
          <a:xfrm>
            <a:off x="6859931" y="1689001"/>
            <a:ext cx="396937" cy="450470"/>
            <a:chOff x="-17149475" y="3309200"/>
            <a:chExt cx="268600" cy="304825"/>
          </a:xfrm>
        </p:grpSpPr>
        <p:sp>
          <p:nvSpPr>
            <p:cNvPr id="8715" name="Google Shape;8715;p6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62"/>
          <p:cNvGrpSpPr/>
          <p:nvPr/>
        </p:nvGrpSpPr>
        <p:grpSpPr>
          <a:xfrm>
            <a:off x="6833737" y="2258120"/>
            <a:ext cx="449325" cy="420249"/>
            <a:chOff x="-17168375" y="3692750"/>
            <a:chExt cx="304050" cy="284375"/>
          </a:xfrm>
        </p:grpSpPr>
        <p:sp>
          <p:nvSpPr>
            <p:cNvPr id="8718" name="Google Shape;8718;p6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62"/>
          <p:cNvGrpSpPr/>
          <p:nvPr/>
        </p:nvGrpSpPr>
        <p:grpSpPr>
          <a:xfrm>
            <a:off x="6830246" y="2796852"/>
            <a:ext cx="456308" cy="449325"/>
            <a:chOff x="-17170750" y="4058800"/>
            <a:chExt cx="308775" cy="304050"/>
          </a:xfrm>
        </p:grpSpPr>
        <p:sp>
          <p:nvSpPr>
            <p:cNvPr id="8726" name="Google Shape;8726;p6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62"/>
          <p:cNvGrpSpPr/>
          <p:nvPr/>
        </p:nvGrpSpPr>
        <p:grpSpPr>
          <a:xfrm>
            <a:off x="5692143" y="3343358"/>
            <a:ext cx="450470" cy="446998"/>
            <a:chOff x="-15688425" y="3707725"/>
            <a:chExt cx="304825" cy="302475"/>
          </a:xfrm>
        </p:grpSpPr>
        <p:sp>
          <p:nvSpPr>
            <p:cNvPr id="8744" name="Google Shape;8744;p6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62"/>
          <p:cNvGrpSpPr/>
          <p:nvPr/>
        </p:nvGrpSpPr>
        <p:grpSpPr>
          <a:xfrm>
            <a:off x="1836300" y="1690441"/>
            <a:ext cx="451653" cy="447589"/>
            <a:chOff x="-20572500" y="3319025"/>
            <a:chExt cx="305625" cy="302875"/>
          </a:xfrm>
        </p:grpSpPr>
        <p:sp>
          <p:nvSpPr>
            <p:cNvPr id="8751" name="Google Shape;8751;p6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62"/>
          <p:cNvGrpSpPr/>
          <p:nvPr/>
        </p:nvGrpSpPr>
        <p:grpSpPr>
          <a:xfrm>
            <a:off x="1837463" y="2305410"/>
            <a:ext cx="449325" cy="325670"/>
            <a:chOff x="-20571700" y="3722875"/>
            <a:chExt cx="304050" cy="220375"/>
          </a:xfrm>
        </p:grpSpPr>
        <p:sp>
          <p:nvSpPr>
            <p:cNvPr id="8754" name="Google Shape;8754;p6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2"/>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62"/>
          <p:cNvGrpSpPr/>
          <p:nvPr/>
        </p:nvGrpSpPr>
        <p:grpSpPr>
          <a:xfrm>
            <a:off x="1836891" y="2796278"/>
            <a:ext cx="450470" cy="450470"/>
            <a:chOff x="-20571700" y="4066875"/>
            <a:chExt cx="304825" cy="304825"/>
          </a:xfrm>
        </p:grpSpPr>
        <p:sp>
          <p:nvSpPr>
            <p:cNvPr id="8762" name="Google Shape;8762;p6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62"/>
          <p:cNvGrpSpPr/>
          <p:nvPr/>
        </p:nvGrpSpPr>
        <p:grpSpPr>
          <a:xfrm>
            <a:off x="4603593" y="1688259"/>
            <a:ext cx="453980" cy="451948"/>
            <a:chOff x="-18645175" y="3334200"/>
            <a:chExt cx="307200" cy="305825"/>
          </a:xfrm>
        </p:grpSpPr>
        <p:sp>
          <p:nvSpPr>
            <p:cNvPr id="8769" name="Google Shape;8769;p6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62"/>
          <p:cNvGrpSpPr/>
          <p:nvPr/>
        </p:nvGrpSpPr>
        <p:grpSpPr>
          <a:xfrm>
            <a:off x="4604184" y="2242989"/>
            <a:ext cx="452798" cy="450507"/>
            <a:chOff x="-18645175" y="3708500"/>
            <a:chExt cx="306400" cy="304850"/>
          </a:xfrm>
        </p:grpSpPr>
        <p:sp>
          <p:nvSpPr>
            <p:cNvPr id="8775" name="Google Shape;8775;p6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62"/>
          <p:cNvGrpSpPr/>
          <p:nvPr/>
        </p:nvGrpSpPr>
        <p:grpSpPr>
          <a:xfrm>
            <a:off x="4601857" y="2795630"/>
            <a:ext cx="457453" cy="451763"/>
            <a:chOff x="-18647525" y="4082625"/>
            <a:chExt cx="309550" cy="305700"/>
          </a:xfrm>
        </p:grpSpPr>
        <p:sp>
          <p:nvSpPr>
            <p:cNvPr id="8783" name="Google Shape;8783;p6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62"/>
          <p:cNvGrpSpPr/>
          <p:nvPr/>
        </p:nvGrpSpPr>
        <p:grpSpPr>
          <a:xfrm>
            <a:off x="7412241" y="1689592"/>
            <a:ext cx="395755" cy="449288"/>
            <a:chOff x="-16775350" y="3309200"/>
            <a:chExt cx="267800" cy="304025"/>
          </a:xfrm>
        </p:grpSpPr>
        <p:sp>
          <p:nvSpPr>
            <p:cNvPr id="8788" name="Google Shape;8788;p6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62"/>
          <p:cNvGrpSpPr/>
          <p:nvPr/>
        </p:nvGrpSpPr>
        <p:grpSpPr>
          <a:xfrm>
            <a:off x="7412241" y="2241827"/>
            <a:ext cx="395755" cy="452835"/>
            <a:chOff x="-16775350" y="3683300"/>
            <a:chExt cx="267800" cy="306425"/>
          </a:xfrm>
        </p:grpSpPr>
        <p:sp>
          <p:nvSpPr>
            <p:cNvPr id="8792" name="Google Shape;8792;p6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62"/>
          <p:cNvGrpSpPr/>
          <p:nvPr/>
        </p:nvGrpSpPr>
        <p:grpSpPr>
          <a:xfrm>
            <a:off x="7384292" y="2796870"/>
            <a:ext cx="451653" cy="449288"/>
            <a:chOff x="-16794250" y="4058225"/>
            <a:chExt cx="305625" cy="304025"/>
          </a:xfrm>
        </p:grpSpPr>
        <p:sp>
          <p:nvSpPr>
            <p:cNvPr id="8796" name="Google Shape;8796;p6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5" name="Google Shape;8805;p62"/>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6" name="Google Shape;8806;p62"/>
          <p:cNvGrpSpPr/>
          <p:nvPr/>
        </p:nvGrpSpPr>
        <p:grpSpPr>
          <a:xfrm>
            <a:off x="2385709" y="1689573"/>
            <a:ext cx="457453" cy="449325"/>
            <a:chOff x="-20199150" y="3317850"/>
            <a:chExt cx="309550" cy="304050"/>
          </a:xfrm>
        </p:grpSpPr>
        <p:sp>
          <p:nvSpPr>
            <p:cNvPr id="8807" name="Google Shape;8807;p6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62"/>
          <p:cNvGrpSpPr/>
          <p:nvPr/>
        </p:nvGrpSpPr>
        <p:grpSpPr>
          <a:xfrm>
            <a:off x="2388036" y="2242861"/>
            <a:ext cx="452798" cy="450766"/>
            <a:chOff x="-20199150" y="3693150"/>
            <a:chExt cx="306400" cy="305025"/>
          </a:xfrm>
        </p:grpSpPr>
        <p:sp>
          <p:nvSpPr>
            <p:cNvPr id="8815" name="Google Shape;8815;p6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62"/>
          <p:cNvGrpSpPr/>
          <p:nvPr/>
        </p:nvGrpSpPr>
        <p:grpSpPr>
          <a:xfrm>
            <a:off x="2388609" y="2795687"/>
            <a:ext cx="451653" cy="451653"/>
            <a:chOff x="-20197575" y="4066875"/>
            <a:chExt cx="305625" cy="305625"/>
          </a:xfrm>
        </p:grpSpPr>
        <p:sp>
          <p:nvSpPr>
            <p:cNvPr id="8822" name="Google Shape;8822;p6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62"/>
          <p:cNvGrpSpPr/>
          <p:nvPr/>
        </p:nvGrpSpPr>
        <p:grpSpPr>
          <a:xfrm>
            <a:off x="5170827" y="1687520"/>
            <a:ext cx="449325" cy="453426"/>
            <a:chOff x="-18271050" y="3333200"/>
            <a:chExt cx="304050" cy="306825"/>
          </a:xfrm>
        </p:grpSpPr>
        <p:sp>
          <p:nvSpPr>
            <p:cNvPr id="8831" name="Google Shape;8831;p6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62"/>
          <p:cNvGrpSpPr/>
          <p:nvPr/>
        </p:nvGrpSpPr>
        <p:grpSpPr>
          <a:xfrm>
            <a:off x="5171399" y="2244171"/>
            <a:ext cx="448180" cy="448143"/>
            <a:chOff x="-18270275" y="3710875"/>
            <a:chExt cx="303275" cy="303250"/>
          </a:xfrm>
        </p:grpSpPr>
        <p:sp>
          <p:nvSpPr>
            <p:cNvPr id="8837" name="Google Shape;8837;p6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62"/>
          <p:cNvGrpSpPr/>
          <p:nvPr/>
        </p:nvGrpSpPr>
        <p:grpSpPr>
          <a:xfrm>
            <a:off x="5224951" y="2797422"/>
            <a:ext cx="341076" cy="448180"/>
            <a:chOff x="-18234025" y="4084200"/>
            <a:chExt cx="230800" cy="303275"/>
          </a:xfrm>
        </p:grpSpPr>
        <p:sp>
          <p:nvSpPr>
            <p:cNvPr id="8844" name="Google Shape;8844;p6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62"/>
          <p:cNvGrpSpPr/>
          <p:nvPr/>
        </p:nvGrpSpPr>
        <p:grpSpPr>
          <a:xfrm>
            <a:off x="2337506" y="3341641"/>
            <a:ext cx="449325" cy="450470"/>
            <a:chOff x="-16419350" y="3308400"/>
            <a:chExt cx="304050" cy="304825"/>
          </a:xfrm>
        </p:grpSpPr>
        <p:sp>
          <p:nvSpPr>
            <p:cNvPr id="8848" name="Google Shape;8848;p6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62"/>
          <p:cNvGrpSpPr/>
          <p:nvPr/>
        </p:nvGrpSpPr>
        <p:grpSpPr>
          <a:xfrm>
            <a:off x="4609062" y="3340423"/>
            <a:ext cx="395755" cy="452872"/>
            <a:chOff x="-16401225" y="3683275"/>
            <a:chExt cx="267800" cy="306450"/>
          </a:xfrm>
        </p:grpSpPr>
        <p:sp>
          <p:nvSpPr>
            <p:cNvPr id="8856" name="Google Shape;8856;p6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62"/>
          <p:cNvGrpSpPr/>
          <p:nvPr/>
        </p:nvGrpSpPr>
        <p:grpSpPr>
          <a:xfrm>
            <a:off x="7974511" y="2797062"/>
            <a:ext cx="450470" cy="448180"/>
            <a:chOff x="-16419350" y="4058200"/>
            <a:chExt cx="304825" cy="303275"/>
          </a:xfrm>
        </p:grpSpPr>
        <p:sp>
          <p:nvSpPr>
            <p:cNvPr id="8864" name="Google Shape;8864;p6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62"/>
          <p:cNvGrpSpPr/>
          <p:nvPr/>
        </p:nvGrpSpPr>
        <p:grpSpPr>
          <a:xfrm>
            <a:off x="4001398" y="3343080"/>
            <a:ext cx="450507" cy="447589"/>
            <a:chOff x="-15296200" y="3326900"/>
            <a:chExt cx="304850" cy="302875"/>
          </a:xfrm>
        </p:grpSpPr>
        <p:sp>
          <p:nvSpPr>
            <p:cNvPr id="8872" name="Google Shape;8872;p6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62"/>
          <p:cNvGrpSpPr/>
          <p:nvPr/>
        </p:nvGrpSpPr>
        <p:grpSpPr>
          <a:xfrm>
            <a:off x="2917051" y="1706881"/>
            <a:ext cx="486566" cy="414708"/>
            <a:chOff x="-19835275" y="3330250"/>
            <a:chExt cx="329250" cy="280625"/>
          </a:xfrm>
        </p:grpSpPr>
        <p:sp>
          <p:nvSpPr>
            <p:cNvPr id="8878" name="Google Shape;8878;p6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62"/>
          <p:cNvGrpSpPr/>
          <p:nvPr/>
        </p:nvGrpSpPr>
        <p:grpSpPr>
          <a:xfrm>
            <a:off x="2935080" y="2243470"/>
            <a:ext cx="450507" cy="449547"/>
            <a:chOff x="-19822675" y="3692750"/>
            <a:chExt cx="304850" cy="304200"/>
          </a:xfrm>
        </p:grpSpPr>
        <p:sp>
          <p:nvSpPr>
            <p:cNvPr id="8882" name="Google Shape;8882;p6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62"/>
          <p:cNvGrpSpPr/>
          <p:nvPr/>
        </p:nvGrpSpPr>
        <p:grpSpPr>
          <a:xfrm>
            <a:off x="2935672" y="2796278"/>
            <a:ext cx="449325" cy="450470"/>
            <a:chOff x="-19822675" y="4066875"/>
            <a:chExt cx="304050" cy="304825"/>
          </a:xfrm>
        </p:grpSpPr>
        <p:sp>
          <p:nvSpPr>
            <p:cNvPr id="8888" name="Google Shape;8888;p6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62"/>
          <p:cNvGrpSpPr/>
          <p:nvPr/>
        </p:nvGrpSpPr>
        <p:grpSpPr>
          <a:xfrm>
            <a:off x="5744740" y="1689571"/>
            <a:ext cx="399302" cy="449325"/>
            <a:chOff x="-17878825" y="3334400"/>
            <a:chExt cx="270200" cy="304050"/>
          </a:xfrm>
        </p:grpSpPr>
        <p:sp>
          <p:nvSpPr>
            <p:cNvPr id="8895" name="Google Shape;8895;p6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62"/>
          <p:cNvGrpSpPr/>
          <p:nvPr/>
        </p:nvGrpSpPr>
        <p:grpSpPr>
          <a:xfrm>
            <a:off x="5718565" y="2242416"/>
            <a:ext cx="451653" cy="451653"/>
            <a:chOff x="-17896150" y="3709300"/>
            <a:chExt cx="305625" cy="305625"/>
          </a:xfrm>
        </p:grpSpPr>
        <p:sp>
          <p:nvSpPr>
            <p:cNvPr id="8903" name="Google Shape;8903;p6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62"/>
          <p:cNvGrpSpPr/>
          <p:nvPr/>
        </p:nvGrpSpPr>
        <p:grpSpPr>
          <a:xfrm>
            <a:off x="5746495" y="2795686"/>
            <a:ext cx="395792" cy="451653"/>
            <a:chOff x="-17878025" y="4082625"/>
            <a:chExt cx="267825" cy="305625"/>
          </a:xfrm>
        </p:grpSpPr>
        <p:sp>
          <p:nvSpPr>
            <p:cNvPr id="8908" name="Google Shape;8908;p6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62"/>
          <p:cNvGrpSpPr/>
          <p:nvPr/>
        </p:nvGrpSpPr>
        <p:grpSpPr>
          <a:xfrm>
            <a:off x="2890388" y="3355015"/>
            <a:ext cx="450507" cy="423722"/>
            <a:chOff x="-16044450" y="3317850"/>
            <a:chExt cx="304850" cy="286725"/>
          </a:xfrm>
        </p:grpSpPr>
        <p:sp>
          <p:nvSpPr>
            <p:cNvPr id="8916" name="Google Shape;8916;p6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0" name="Google Shape;8920;p62"/>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1" name="Google Shape;8921;p62"/>
          <p:cNvGrpSpPr/>
          <p:nvPr/>
        </p:nvGrpSpPr>
        <p:grpSpPr>
          <a:xfrm>
            <a:off x="8012905" y="2243724"/>
            <a:ext cx="373662" cy="449030"/>
            <a:chOff x="-16018450" y="4058400"/>
            <a:chExt cx="252850" cy="303850"/>
          </a:xfrm>
        </p:grpSpPr>
        <p:sp>
          <p:nvSpPr>
            <p:cNvPr id="8922" name="Google Shape;8922;p6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6" name="Google Shape;8926;p62"/>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31" name="Shape 8931"/>
        <p:cNvGrpSpPr/>
        <p:nvPr/>
      </p:nvGrpSpPr>
      <p:grpSpPr>
        <a:xfrm>
          <a:off x="0" y="0"/>
          <a:ext cx="0" cy="0"/>
          <a:chOff x="0" y="0"/>
          <a:chExt cx="0" cy="0"/>
        </a:xfrm>
      </p:grpSpPr>
      <p:grpSp>
        <p:nvGrpSpPr>
          <p:cNvPr id="8932" name="Google Shape;8932;p63"/>
          <p:cNvGrpSpPr/>
          <p:nvPr/>
        </p:nvGrpSpPr>
        <p:grpSpPr>
          <a:xfrm>
            <a:off x="829817" y="1689241"/>
            <a:ext cx="442337" cy="419623"/>
            <a:chOff x="-6696925" y="3272575"/>
            <a:chExt cx="307200" cy="291425"/>
          </a:xfrm>
        </p:grpSpPr>
        <p:sp>
          <p:nvSpPr>
            <p:cNvPr id="8933" name="Google Shape;8933;p6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63"/>
          <p:cNvGrpSpPr/>
          <p:nvPr/>
        </p:nvGrpSpPr>
        <p:grpSpPr>
          <a:xfrm>
            <a:off x="829799" y="2204636"/>
            <a:ext cx="442373" cy="420775"/>
            <a:chOff x="-6690625" y="3631325"/>
            <a:chExt cx="307225" cy="292225"/>
          </a:xfrm>
        </p:grpSpPr>
        <p:sp>
          <p:nvSpPr>
            <p:cNvPr id="8936" name="Google Shape;8936;p6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63"/>
          <p:cNvGrpSpPr/>
          <p:nvPr/>
        </p:nvGrpSpPr>
        <p:grpSpPr>
          <a:xfrm>
            <a:off x="851921" y="2756972"/>
            <a:ext cx="421927" cy="419371"/>
            <a:chOff x="-6689825" y="3992050"/>
            <a:chExt cx="293025" cy="291250"/>
          </a:xfrm>
        </p:grpSpPr>
        <p:sp>
          <p:nvSpPr>
            <p:cNvPr id="8942" name="Google Shape;8942;p6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4" name="Google Shape;8954;p63"/>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5" name="Google Shape;8955;p63"/>
          <p:cNvGrpSpPr/>
          <p:nvPr/>
        </p:nvGrpSpPr>
        <p:grpSpPr>
          <a:xfrm>
            <a:off x="3535232" y="2205192"/>
            <a:ext cx="423043" cy="419659"/>
            <a:chOff x="-4837325" y="3612425"/>
            <a:chExt cx="293800" cy="291450"/>
          </a:xfrm>
        </p:grpSpPr>
        <p:sp>
          <p:nvSpPr>
            <p:cNvPr id="8956" name="Google Shape;8956;p6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63"/>
          <p:cNvGrpSpPr/>
          <p:nvPr/>
        </p:nvGrpSpPr>
        <p:grpSpPr>
          <a:xfrm>
            <a:off x="3548265" y="2756826"/>
            <a:ext cx="420775" cy="419659"/>
            <a:chOff x="-4837325" y="3971575"/>
            <a:chExt cx="292225" cy="291450"/>
          </a:xfrm>
        </p:grpSpPr>
        <p:sp>
          <p:nvSpPr>
            <p:cNvPr id="8960" name="Google Shape;8960;p6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63"/>
          <p:cNvGrpSpPr/>
          <p:nvPr/>
        </p:nvGrpSpPr>
        <p:grpSpPr>
          <a:xfrm>
            <a:off x="6240279" y="1714185"/>
            <a:ext cx="430998" cy="369730"/>
            <a:chOff x="-3037625" y="3254850"/>
            <a:chExt cx="299325" cy="256775"/>
          </a:xfrm>
        </p:grpSpPr>
        <p:sp>
          <p:nvSpPr>
            <p:cNvPr id="8967" name="Google Shape;8967;p6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63"/>
          <p:cNvGrpSpPr/>
          <p:nvPr/>
        </p:nvGrpSpPr>
        <p:grpSpPr>
          <a:xfrm>
            <a:off x="6244239" y="2204615"/>
            <a:ext cx="423079" cy="420811"/>
            <a:chOff x="-3031325" y="3597450"/>
            <a:chExt cx="293825" cy="292250"/>
          </a:xfrm>
        </p:grpSpPr>
        <p:sp>
          <p:nvSpPr>
            <p:cNvPr id="8972" name="Google Shape;8972;p6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63"/>
          <p:cNvGrpSpPr/>
          <p:nvPr/>
        </p:nvGrpSpPr>
        <p:grpSpPr>
          <a:xfrm>
            <a:off x="6256714" y="2781214"/>
            <a:ext cx="421927" cy="370882"/>
            <a:chOff x="-3030525" y="3973150"/>
            <a:chExt cx="293025" cy="257575"/>
          </a:xfrm>
        </p:grpSpPr>
        <p:sp>
          <p:nvSpPr>
            <p:cNvPr id="8977" name="Google Shape;8977;p6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63"/>
          <p:cNvGrpSpPr/>
          <p:nvPr/>
        </p:nvGrpSpPr>
        <p:grpSpPr>
          <a:xfrm>
            <a:off x="1358307" y="3369426"/>
            <a:ext cx="421927" cy="297195"/>
            <a:chOff x="-1199300" y="3279250"/>
            <a:chExt cx="293025" cy="206400"/>
          </a:xfrm>
        </p:grpSpPr>
        <p:sp>
          <p:nvSpPr>
            <p:cNvPr id="8980" name="Google Shape;8980;p6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63"/>
          <p:cNvGrpSpPr/>
          <p:nvPr/>
        </p:nvGrpSpPr>
        <p:grpSpPr>
          <a:xfrm>
            <a:off x="1365393" y="1688773"/>
            <a:ext cx="444605" cy="420559"/>
            <a:chOff x="-6338550" y="3272950"/>
            <a:chExt cx="308775" cy="292075"/>
          </a:xfrm>
        </p:grpSpPr>
        <p:sp>
          <p:nvSpPr>
            <p:cNvPr id="8985" name="Google Shape;8985;p6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63"/>
          <p:cNvGrpSpPr/>
          <p:nvPr/>
        </p:nvGrpSpPr>
        <p:grpSpPr>
          <a:xfrm>
            <a:off x="1376732" y="2205194"/>
            <a:ext cx="421927" cy="419659"/>
            <a:chOff x="-6329100" y="3632100"/>
            <a:chExt cx="293025" cy="291450"/>
          </a:xfrm>
        </p:grpSpPr>
        <p:sp>
          <p:nvSpPr>
            <p:cNvPr id="8989" name="Google Shape;8989;p6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63"/>
          <p:cNvGrpSpPr/>
          <p:nvPr/>
        </p:nvGrpSpPr>
        <p:grpSpPr>
          <a:xfrm>
            <a:off x="1389783" y="2756828"/>
            <a:ext cx="419623" cy="419659"/>
            <a:chOff x="-6329875" y="3992050"/>
            <a:chExt cx="291425" cy="291450"/>
          </a:xfrm>
        </p:grpSpPr>
        <p:sp>
          <p:nvSpPr>
            <p:cNvPr id="8993" name="Google Shape;8993;p6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63"/>
          <p:cNvGrpSpPr/>
          <p:nvPr/>
        </p:nvGrpSpPr>
        <p:grpSpPr>
          <a:xfrm>
            <a:off x="4075920" y="1687530"/>
            <a:ext cx="423079" cy="423043"/>
            <a:chOff x="-4478975" y="3251700"/>
            <a:chExt cx="293825" cy="293800"/>
          </a:xfrm>
        </p:grpSpPr>
        <p:sp>
          <p:nvSpPr>
            <p:cNvPr id="8998" name="Google Shape;8998;p6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63"/>
          <p:cNvGrpSpPr/>
          <p:nvPr/>
        </p:nvGrpSpPr>
        <p:grpSpPr>
          <a:xfrm>
            <a:off x="4075920" y="2205192"/>
            <a:ext cx="423079" cy="419659"/>
            <a:chOff x="-4475825" y="3612425"/>
            <a:chExt cx="293825" cy="291450"/>
          </a:xfrm>
        </p:grpSpPr>
        <p:sp>
          <p:nvSpPr>
            <p:cNvPr id="9002" name="Google Shape;9002;p6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63"/>
          <p:cNvGrpSpPr/>
          <p:nvPr/>
        </p:nvGrpSpPr>
        <p:grpSpPr>
          <a:xfrm>
            <a:off x="4084992" y="2756844"/>
            <a:ext cx="428730" cy="419623"/>
            <a:chOff x="-4480550" y="3970800"/>
            <a:chExt cx="297750" cy="291425"/>
          </a:xfrm>
        </p:grpSpPr>
        <p:sp>
          <p:nvSpPr>
            <p:cNvPr id="9006" name="Google Shape;9006;p6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63"/>
          <p:cNvGrpSpPr/>
          <p:nvPr/>
        </p:nvGrpSpPr>
        <p:grpSpPr>
          <a:xfrm>
            <a:off x="6788826" y="1689221"/>
            <a:ext cx="415123" cy="419659"/>
            <a:chOff x="-2668225" y="3239075"/>
            <a:chExt cx="288300" cy="291450"/>
          </a:xfrm>
        </p:grpSpPr>
        <p:sp>
          <p:nvSpPr>
            <p:cNvPr id="9009" name="Google Shape;9009;p6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63"/>
          <p:cNvGrpSpPr/>
          <p:nvPr/>
        </p:nvGrpSpPr>
        <p:grpSpPr>
          <a:xfrm>
            <a:off x="6785982" y="2205191"/>
            <a:ext cx="420811" cy="419659"/>
            <a:chOff x="-2671375" y="3597450"/>
            <a:chExt cx="292250" cy="291450"/>
          </a:xfrm>
        </p:grpSpPr>
        <p:sp>
          <p:nvSpPr>
            <p:cNvPr id="9015" name="Google Shape;9015;p6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63"/>
          <p:cNvGrpSpPr/>
          <p:nvPr/>
        </p:nvGrpSpPr>
        <p:grpSpPr>
          <a:xfrm>
            <a:off x="6796765" y="2755691"/>
            <a:ext cx="423043" cy="421927"/>
            <a:chOff x="-2670575" y="3956600"/>
            <a:chExt cx="293800" cy="293025"/>
          </a:xfrm>
        </p:grpSpPr>
        <p:sp>
          <p:nvSpPr>
            <p:cNvPr id="9018" name="Google Shape;9018;p6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63"/>
          <p:cNvGrpSpPr/>
          <p:nvPr/>
        </p:nvGrpSpPr>
        <p:grpSpPr>
          <a:xfrm>
            <a:off x="3054285" y="3311947"/>
            <a:ext cx="426462" cy="418363"/>
            <a:chOff x="-1183550" y="3586525"/>
            <a:chExt cx="296175" cy="290550"/>
          </a:xfrm>
        </p:grpSpPr>
        <p:sp>
          <p:nvSpPr>
            <p:cNvPr id="9023" name="Google Shape;9023;p6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63"/>
          <p:cNvGrpSpPr/>
          <p:nvPr/>
        </p:nvGrpSpPr>
        <p:grpSpPr>
          <a:xfrm>
            <a:off x="1917896" y="1689799"/>
            <a:ext cx="420811" cy="418507"/>
            <a:chOff x="-5971525" y="3273750"/>
            <a:chExt cx="292250" cy="290650"/>
          </a:xfrm>
        </p:grpSpPr>
        <p:sp>
          <p:nvSpPr>
            <p:cNvPr id="9033" name="Google Shape;9033;p6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63"/>
          <p:cNvGrpSpPr/>
          <p:nvPr/>
        </p:nvGrpSpPr>
        <p:grpSpPr>
          <a:xfrm>
            <a:off x="1912226" y="2203826"/>
            <a:ext cx="432150" cy="422395"/>
            <a:chOff x="-5974675" y="3632100"/>
            <a:chExt cx="300125" cy="293350"/>
          </a:xfrm>
        </p:grpSpPr>
        <p:sp>
          <p:nvSpPr>
            <p:cNvPr id="9036" name="Google Shape;9036;p6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63"/>
          <p:cNvGrpSpPr/>
          <p:nvPr/>
        </p:nvGrpSpPr>
        <p:grpSpPr>
          <a:xfrm>
            <a:off x="1942267" y="2755694"/>
            <a:ext cx="395865" cy="421927"/>
            <a:chOff x="-5971525" y="3990475"/>
            <a:chExt cx="274925" cy="293025"/>
          </a:xfrm>
        </p:grpSpPr>
        <p:sp>
          <p:nvSpPr>
            <p:cNvPr id="9040" name="Google Shape;9040;p6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63"/>
          <p:cNvGrpSpPr/>
          <p:nvPr/>
        </p:nvGrpSpPr>
        <p:grpSpPr>
          <a:xfrm>
            <a:off x="4615473" y="1689798"/>
            <a:ext cx="420775" cy="418507"/>
            <a:chOff x="-4118225" y="3253275"/>
            <a:chExt cx="292225" cy="290650"/>
          </a:xfrm>
        </p:grpSpPr>
        <p:sp>
          <p:nvSpPr>
            <p:cNvPr id="9045" name="Google Shape;9045;p6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63"/>
          <p:cNvGrpSpPr/>
          <p:nvPr/>
        </p:nvGrpSpPr>
        <p:grpSpPr>
          <a:xfrm>
            <a:off x="4665924" y="2204922"/>
            <a:ext cx="319874" cy="420199"/>
            <a:chOff x="-4082800" y="3612425"/>
            <a:chExt cx="222150" cy="291825"/>
          </a:xfrm>
        </p:grpSpPr>
        <p:sp>
          <p:nvSpPr>
            <p:cNvPr id="9048" name="Google Shape;9048;p6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63"/>
          <p:cNvGrpSpPr/>
          <p:nvPr/>
        </p:nvGrpSpPr>
        <p:grpSpPr>
          <a:xfrm>
            <a:off x="4627372" y="2769876"/>
            <a:ext cx="420775" cy="393561"/>
            <a:chOff x="-4118225" y="3990475"/>
            <a:chExt cx="292225" cy="273325"/>
          </a:xfrm>
        </p:grpSpPr>
        <p:sp>
          <p:nvSpPr>
            <p:cNvPr id="9052" name="Google Shape;9052;p6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63"/>
          <p:cNvGrpSpPr/>
          <p:nvPr/>
        </p:nvGrpSpPr>
        <p:grpSpPr>
          <a:xfrm>
            <a:off x="7338026" y="1688087"/>
            <a:ext cx="394713" cy="421927"/>
            <a:chOff x="-2312225" y="3238300"/>
            <a:chExt cx="274125" cy="293025"/>
          </a:xfrm>
        </p:grpSpPr>
        <p:sp>
          <p:nvSpPr>
            <p:cNvPr id="9057" name="Google Shape;9057;p6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63"/>
          <p:cNvGrpSpPr/>
          <p:nvPr/>
        </p:nvGrpSpPr>
        <p:grpSpPr>
          <a:xfrm>
            <a:off x="7335742" y="2756825"/>
            <a:ext cx="423079" cy="419659"/>
            <a:chOff x="-2310650" y="3958175"/>
            <a:chExt cx="293825" cy="291450"/>
          </a:xfrm>
        </p:grpSpPr>
        <p:sp>
          <p:nvSpPr>
            <p:cNvPr id="9060" name="Google Shape;9060;p6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63"/>
          <p:cNvGrpSpPr/>
          <p:nvPr/>
        </p:nvGrpSpPr>
        <p:grpSpPr>
          <a:xfrm>
            <a:off x="4702603" y="3308459"/>
            <a:ext cx="424159" cy="419659"/>
            <a:chOff x="-1182750" y="3962900"/>
            <a:chExt cx="294575" cy="291450"/>
          </a:xfrm>
        </p:grpSpPr>
        <p:sp>
          <p:nvSpPr>
            <p:cNvPr id="9063" name="Google Shape;9063;p6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63"/>
          <p:cNvGrpSpPr/>
          <p:nvPr/>
        </p:nvGrpSpPr>
        <p:grpSpPr>
          <a:xfrm>
            <a:off x="2455739" y="1689223"/>
            <a:ext cx="424195" cy="419659"/>
            <a:chOff x="-5611575" y="3272950"/>
            <a:chExt cx="294600" cy="291450"/>
          </a:xfrm>
        </p:grpSpPr>
        <p:sp>
          <p:nvSpPr>
            <p:cNvPr id="9071" name="Google Shape;9071;p6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63"/>
          <p:cNvGrpSpPr/>
          <p:nvPr/>
        </p:nvGrpSpPr>
        <p:grpSpPr>
          <a:xfrm>
            <a:off x="2455739" y="2205770"/>
            <a:ext cx="424195" cy="418507"/>
            <a:chOff x="-5613150" y="3632900"/>
            <a:chExt cx="294600" cy="290650"/>
          </a:xfrm>
        </p:grpSpPr>
        <p:sp>
          <p:nvSpPr>
            <p:cNvPr id="9077" name="Google Shape;9077;p6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63"/>
          <p:cNvGrpSpPr/>
          <p:nvPr/>
        </p:nvGrpSpPr>
        <p:grpSpPr>
          <a:xfrm>
            <a:off x="7324977" y="2153586"/>
            <a:ext cx="420811" cy="522864"/>
            <a:chOff x="-2310650" y="3525775"/>
            <a:chExt cx="292250" cy="363125"/>
          </a:xfrm>
        </p:grpSpPr>
        <p:sp>
          <p:nvSpPr>
            <p:cNvPr id="9080" name="Google Shape;9080;p6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63"/>
          <p:cNvGrpSpPr/>
          <p:nvPr/>
        </p:nvGrpSpPr>
        <p:grpSpPr>
          <a:xfrm>
            <a:off x="2467638" y="2756270"/>
            <a:ext cx="424195" cy="420775"/>
            <a:chOff x="-5613150" y="3991275"/>
            <a:chExt cx="294600" cy="292225"/>
          </a:xfrm>
        </p:grpSpPr>
        <p:sp>
          <p:nvSpPr>
            <p:cNvPr id="9085" name="Google Shape;9085;p6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3"/>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3"/>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63"/>
          <p:cNvGrpSpPr/>
          <p:nvPr/>
        </p:nvGrpSpPr>
        <p:grpSpPr>
          <a:xfrm>
            <a:off x="5139126" y="1689438"/>
            <a:ext cx="434634" cy="419227"/>
            <a:chOff x="-3768700" y="3253275"/>
            <a:chExt cx="301850" cy="291150"/>
          </a:xfrm>
        </p:grpSpPr>
        <p:sp>
          <p:nvSpPr>
            <p:cNvPr id="9095" name="Google Shape;9095;p6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63"/>
          <p:cNvGrpSpPr/>
          <p:nvPr/>
        </p:nvGrpSpPr>
        <p:grpSpPr>
          <a:xfrm>
            <a:off x="5143209" y="2217090"/>
            <a:ext cx="426462" cy="395865"/>
            <a:chOff x="-3808700" y="3628950"/>
            <a:chExt cx="296175" cy="274925"/>
          </a:xfrm>
        </p:grpSpPr>
        <p:sp>
          <p:nvSpPr>
            <p:cNvPr id="9099" name="Google Shape;9099;p6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63"/>
          <p:cNvGrpSpPr/>
          <p:nvPr/>
        </p:nvGrpSpPr>
        <p:grpSpPr>
          <a:xfrm>
            <a:off x="5208420" y="2756412"/>
            <a:ext cx="419443" cy="420487"/>
            <a:chOff x="-3771675" y="3971775"/>
            <a:chExt cx="291300" cy="292025"/>
          </a:xfrm>
        </p:grpSpPr>
        <p:sp>
          <p:nvSpPr>
            <p:cNvPr id="9103" name="Google Shape;9103;p6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63"/>
          <p:cNvGrpSpPr/>
          <p:nvPr/>
        </p:nvGrpSpPr>
        <p:grpSpPr>
          <a:xfrm>
            <a:off x="7869864" y="1716461"/>
            <a:ext cx="420271" cy="320774"/>
            <a:chOff x="-1951475" y="3273100"/>
            <a:chExt cx="291875" cy="222775"/>
          </a:xfrm>
        </p:grpSpPr>
        <p:sp>
          <p:nvSpPr>
            <p:cNvPr id="9109" name="Google Shape;9109;p6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63"/>
          <p:cNvGrpSpPr/>
          <p:nvPr/>
        </p:nvGrpSpPr>
        <p:grpSpPr>
          <a:xfrm>
            <a:off x="7867344" y="2205191"/>
            <a:ext cx="425310" cy="419659"/>
            <a:chOff x="-1951475" y="3597450"/>
            <a:chExt cx="295375" cy="291450"/>
          </a:xfrm>
        </p:grpSpPr>
        <p:sp>
          <p:nvSpPr>
            <p:cNvPr id="9113" name="Google Shape;9113;p6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63"/>
          <p:cNvGrpSpPr/>
          <p:nvPr/>
        </p:nvGrpSpPr>
        <p:grpSpPr>
          <a:xfrm>
            <a:off x="7869595" y="2756825"/>
            <a:ext cx="444605" cy="419659"/>
            <a:chOff x="-1960150" y="3956600"/>
            <a:chExt cx="308775" cy="291450"/>
          </a:xfrm>
        </p:grpSpPr>
        <p:sp>
          <p:nvSpPr>
            <p:cNvPr id="9118" name="Google Shape;9118;p6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63"/>
          <p:cNvGrpSpPr/>
          <p:nvPr/>
        </p:nvGrpSpPr>
        <p:grpSpPr>
          <a:xfrm>
            <a:off x="1923633" y="3307636"/>
            <a:ext cx="420775" cy="420775"/>
            <a:chOff x="-804700" y="3226500"/>
            <a:chExt cx="292225" cy="292225"/>
          </a:xfrm>
        </p:grpSpPr>
        <p:sp>
          <p:nvSpPr>
            <p:cNvPr id="9121" name="Google Shape;9121;p6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63"/>
          <p:cNvGrpSpPr/>
          <p:nvPr/>
        </p:nvGrpSpPr>
        <p:grpSpPr>
          <a:xfrm>
            <a:off x="3003724" y="1688647"/>
            <a:ext cx="420775" cy="420811"/>
            <a:chOff x="-5251625" y="3272950"/>
            <a:chExt cx="292225" cy="292250"/>
          </a:xfrm>
        </p:grpSpPr>
        <p:sp>
          <p:nvSpPr>
            <p:cNvPr id="9129" name="Google Shape;9129;p6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63"/>
          <p:cNvGrpSpPr/>
          <p:nvPr/>
        </p:nvGrpSpPr>
        <p:grpSpPr>
          <a:xfrm>
            <a:off x="3000322" y="2204348"/>
            <a:ext cx="427578" cy="421351"/>
            <a:chOff x="-5254775" y="3631325"/>
            <a:chExt cx="296950" cy="292625"/>
          </a:xfrm>
        </p:grpSpPr>
        <p:sp>
          <p:nvSpPr>
            <p:cNvPr id="9133" name="Google Shape;9133;p6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63"/>
          <p:cNvGrpSpPr/>
          <p:nvPr/>
        </p:nvGrpSpPr>
        <p:grpSpPr>
          <a:xfrm>
            <a:off x="3016181" y="2756270"/>
            <a:ext cx="419659" cy="420775"/>
            <a:chOff x="-5251625" y="3991275"/>
            <a:chExt cx="291450" cy="292225"/>
          </a:xfrm>
        </p:grpSpPr>
        <p:sp>
          <p:nvSpPr>
            <p:cNvPr id="9141" name="Google Shape;9141;p6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63"/>
          <p:cNvGrpSpPr/>
          <p:nvPr/>
        </p:nvGrpSpPr>
        <p:grpSpPr>
          <a:xfrm>
            <a:off x="5756763" y="1689240"/>
            <a:ext cx="319874" cy="419623"/>
            <a:chOff x="-3365275" y="3253275"/>
            <a:chExt cx="222150" cy="291425"/>
          </a:xfrm>
        </p:grpSpPr>
        <p:sp>
          <p:nvSpPr>
            <p:cNvPr id="9147" name="Google Shape;9147;p6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63"/>
          <p:cNvGrpSpPr/>
          <p:nvPr/>
        </p:nvGrpSpPr>
        <p:grpSpPr>
          <a:xfrm>
            <a:off x="5730701" y="2204058"/>
            <a:ext cx="371998" cy="421927"/>
            <a:chOff x="-3383375" y="3611625"/>
            <a:chExt cx="258350" cy="293025"/>
          </a:xfrm>
        </p:grpSpPr>
        <p:sp>
          <p:nvSpPr>
            <p:cNvPr id="9150" name="Google Shape;9150;p6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63"/>
          <p:cNvGrpSpPr/>
          <p:nvPr/>
        </p:nvGrpSpPr>
        <p:grpSpPr>
          <a:xfrm>
            <a:off x="5793050" y="2756826"/>
            <a:ext cx="271097" cy="419659"/>
            <a:chOff x="-3347950" y="3971575"/>
            <a:chExt cx="188275" cy="291450"/>
          </a:xfrm>
        </p:grpSpPr>
        <p:sp>
          <p:nvSpPr>
            <p:cNvPr id="9153" name="Google Shape;9153;p6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63"/>
          <p:cNvGrpSpPr/>
          <p:nvPr/>
        </p:nvGrpSpPr>
        <p:grpSpPr>
          <a:xfrm>
            <a:off x="842909" y="3307061"/>
            <a:ext cx="371998" cy="421927"/>
            <a:chOff x="-1575775" y="3238300"/>
            <a:chExt cx="258350" cy="293025"/>
          </a:xfrm>
        </p:grpSpPr>
        <p:sp>
          <p:nvSpPr>
            <p:cNvPr id="9157" name="Google Shape;9157;p63"/>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63"/>
          <p:cNvGrpSpPr/>
          <p:nvPr/>
        </p:nvGrpSpPr>
        <p:grpSpPr>
          <a:xfrm>
            <a:off x="2487807" y="3309051"/>
            <a:ext cx="423079" cy="424159"/>
            <a:chOff x="-1591550" y="3597475"/>
            <a:chExt cx="293825" cy="294575"/>
          </a:xfrm>
        </p:grpSpPr>
        <p:sp>
          <p:nvSpPr>
            <p:cNvPr id="9163" name="Google Shape;9163;p6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63"/>
          <p:cNvGrpSpPr/>
          <p:nvPr/>
        </p:nvGrpSpPr>
        <p:grpSpPr>
          <a:xfrm>
            <a:off x="4137277" y="3318663"/>
            <a:ext cx="421927" cy="399248"/>
            <a:chOff x="-1592325" y="3957400"/>
            <a:chExt cx="293025" cy="277275"/>
          </a:xfrm>
        </p:grpSpPr>
        <p:sp>
          <p:nvSpPr>
            <p:cNvPr id="9167" name="Google Shape;9167;p6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63"/>
          <p:cNvGrpSpPr/>
          <p:nvPr/>
        </p:nvGrpSpPr>
        <p:grpSpPr>
          <a:xfrm>
            <a:off x="3624147" y="3310744"/>
            <a:ext cx="369730" cy="420775"/>
            <a:chOff x="-778700" y="3612425"/>
            <a:chExt cx="256775" cy="292225"/>
          </a:xfrm>
        </p:grpSpPr>
        <p:sp>
          <p:nvSpPr>
            <p:cNvPr id="9172" name="Google Shape;9172;p6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63"/>
          <p:cNvGrpSpPr/>
          <p:nvPr/>
        </p:nvGrpSpPr>
        <p:grpSpPr>
          <a:xfrm>
            <a:off x="6095649" y="3828305"/>
            <a:ext cx="340731" cy="387641"/>
            <a:chOff x="7728464" y="1561258"/>
            <a:chExt cx="349719" cy="397866"/>
          </a:xfrm>
        </p:grpSpPr>
        <p:sp>
          <p:nvSpPr>
            <p:cNvPr id="9179" name="Google Shape;9179;p6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63"/>
          <p:cNvGrpSpPr/>
          <p:nvPr/>
        </p:nvGrpSpPr>
        <p:grpSpPr>
          <a:xfrm>
            <a:off x="4018617" y="3828305"/>
            <a:ext cx="387681" cy="387641"/>
            <a:chOff x="5611350" y="1561258"/>
            <a:chExt cx="397907" cy="397866"/>
          </a:xfrm>
        </p:grpSpPr>
        <p:sp>
          <p:nvSpPr>
            <p:cNvPr id="9182" name="Google Shape;9182;p6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63"/>
          <p:cNvGrpSpPr/>
          <p:nvPr/>
        </p:nvGrpSpPr>
        <p:grpSpPr>
          <a:xfrm>
            <a:off x="4537903" y="3925571"/>
            <a:ext cx="387610" cy="193109"/>
            <a:chOff x="6140660" y="1661097"/>
            <a:chExt cx="397835" cy="198202"/>
          </a:xfrm>
        </p:grpSpPr>
        <p:sp>
          <p:nvSpPr>
            <p:cNvPr id="9187" name="Google Shape;9187;p6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63"/>
          <p:cNvGrpSpPr/>
          <p:nvPr/>
        </p:nvGrpSpPr>
        <p:grpSpPr>
          <a:xfrm>
            <a:off x="5057118" y="3828305"/>
            <a:ext cx="387681" cy="387641"/>
            <a:chOff x="6669907" y="1561258"/>
            <a:chExt cx="397907" cy="397866"/>
          </a:xfrm>
        </p:grpSpPr>
        <p:sp>
          <p:nvSpPr>
            <p:cNvPr id="9192" name="Google Shape;9192;p6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63"/>
          <p:cNvGrpSpPr/>
          <p:nvPr/>
        </p:nvGrpSpPr>
        <p:grpSpPr>
          <a:xfrm>
            <a:off x="1942348" y="3885842"/>
            <a:ext cx="387681" cy="272572"/>
            <a:chOff x="3386036" y="1746339"/>
            <a:chExt cx="397907" cy="279762"/>
          </a:xfrm>
        </p:grpSpPr>
        <p:sp>
          <p:nvSpPr>
            <p:cNvPr id="9198" name="Google Shape;9198;p6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63"/>
          <p:cNvGrpSpPr/>
          <p:nvPr/>
        </p:nvGrpSpPr>
        <p:grpSpPr>
          <a:xfrm>
            <a:off x="2980045" y="3828288"/>
            <a:ext cx="387681" cy="387681"/>
            <a:chOff x="4417380" y="1687279"/>
            <a:chExt cx="397907" cy="397907"/>
          </a:xfrm>
        </p:grpSpPr>
        <p:sp>
          <p:nvSpPr>
            <p:cNvPr id="9201" name="Google Shape;9201;p6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63"/>
          <p:cNvGrpSpPr/>
          <p:nvPr/>
        </p:nvGrpSpPr>
        <p:grpSpPr>
          <a:xfrm>
            <a:off x="7926526" y="3308537"/>
            <a:ext cx="387661" cy="387661"/>
            <a:chOff x="2869999" y="1687279"/>
            <a:chExt cx="397887" cy="397887"/>
          </a:xfrm>
        </p:grpSpPr>
        <p:sp>
          <p:nvSpPr>
            <p:cNvPr id="9204" name="Google Shape;9204;p6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63"/>
          <p:cNvGrpSpPr/>
          <p:nvPr/>
        </p:nvGrpSpPr>
        <p:grpSpPr>
          <a:xfrm>
            <a:off x="2461634" y="3828664"/>
            <a:ext cx="386807" cy="386929"/>
            <a:chOff x="3902887" y="1687655"/>
            <a:chExt cx="397010" cy="397135"/>
          </a:xfrm>
        </p:grpSpPr>
        <p:sp>
          <p:nvSpPr>
            <p:cNvPr id="9207" name="Google Shape;9207;p6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63"/>
          <p:cNvGrpSpPr/>
          <p:nvPr/>
        </p:nvGrpSpPr>
        <p:grpSpPr>
          <a:xfrm>
            <a:off x="3499331" y="3828344"/>
            <a:ext cx="387681" cy="387681"/>
            <a:chOff x="4933458" y="1687279"/>
            <a:chExt cx="397907" cy="397907"/>
          </a:xfrm>
        </p:grpSpPr>
        <p:sp>
          <p:nvSpPr>
            <p:cNvPr id="9210" name="Google Shape;9210;p6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63"/>
          <p:cNvGrpSpPr/>
          <p:nvPr/>
        </p:nvGrpSpPr>
        <p:grpSpPr>
          <a:xfrm>
            <a:off x="5273586" y="3308775"/>
            <a:ext cx="387681" cy="387661"/>
            <a:chOff x="266768" y="1721375"/>
            <a:chExt cx="397907" cy="397887"/>
          </a:xfrm>
        </p:grpSpPr>
        <p:sp>
          <p:nvSpPr>
            <p:cNvPr id="9213" name="Google Shape;9213;p6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63"/>
          <p:cNvGrpSpPr/>
          <p:nvPr/>
        </p:nvGrpSpPr>
        <p:grpSpPr>
          <a:xfrm>
            <a:off x="7395588" y="3308924"/>
            <a:ext cx="387539" cy="386888"/>
            <a:chOff x="2408992" y="1722875"/>
            <a:chExt cx="397761" cy="397093"/>
          </a:xfrm>
        </p:grpSpPr>
        <p:sp>
          <p:nvSpPr>
            <p:cNvPr id="9216" name="Google Shape;9216;p6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63"/>
          <p:cNvGrpSpPr/>
          <p:nvPr/>
        </p:nvGrpSpPr>
        <p:grpSpPr>
          <a:xfrm>
            <a:off x="5576404" y="3828305"/>
            <a:ext cx="387641" cy="387641"/>
            <a:chOff x="7199196" y="1561258"/>
            <a:chExt cx="397866" cy="397866"/>
          </a:xfrm>
        </p:grpSpPr>
        <p:sp>
          <p:nvSpPr>
            <p:cNvPr id="9219" name="Google Shape;9219;p6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63"/>
          <p:cNvGrpSpPr/>
          <p:nvPr/>
        </p:nvGrpSpPr>
        <p:grpSpPr>
          <a:xfrm>
            <a:off x="6332282" y="3308537"/>
            <a:ext cx="387661" cy="387661"/>
            <a:chOff x="1379798" y="1723250"/>
            <a:chExt cx="397887" cy="397887"/>
          </a:xfrm>
        </p:grpSpPr>
        <p:sp>
          <p:nvSpPr>
            <p:cNvPr id="9223" name="Google Shape;9223;p6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63"/>
          <p:cNvGrpSpPr/>
          <p:nvPr/>
        </p:nvGrpSpPr>
        <p:grpSpPr>
          <a:xfrm>
            <a:off x="5801242" y="3308537"/>
            <a:ext cx="387641" cy="387661"/>
            <a:chOff x="864491" y="1723250"/>
            <a:chExt cx="397866" cy="397887"/>
          </a:xfrm>
        </p:grpSpPr>
        <p:sp>
          <p:nvSpPr>
            <p:cNvPr id="9228" name="Google Shape;9228;p6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1" name="Google Shape;9231;p63"/>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2" name="Google Shape;9232;p63"/>
          <p:cNvGrpSpPr/>
          <p:nvPr/>
        </p:nvGrpSpPr>
        <p:grpSpPr>
          <a:xfrm>
            <a:off x="6568070" y="3827060"/>
            <a:ext cx="388966" cy="388966"/>
            <a:chOff x="1190625" y="238125"/>
            <a:chExt cx="5235075" cy="5235075"/>
          </a:xfrm>
        </p:grpSpPr>
        <p:sp>
          <p:nvSpPr>
            <p:cNvPr id="9233" name="Google Shape;9233;p6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5" name="Google Shape;9235;p6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28"/>
          <p:cNvSpPr/>
          <p:nvPr/>
        </p:nvSpPr>
        <p:spPr>
          <a:xfrm>
            <a:off x="1204450" y="1875800"/>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8"/>
          <p:cNvSpPr/>
          <p:nvPr/>
        </p:nvSpPr>
        <p:spPr>
          <a:xfrm>
            <a:off x="4971575" y="1875800"/>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8"/>
          <p:cNvSpPr txBox="1"/>
          <p:nvPr>
            <p:ph idx="4" type="subTitle"/>
          </p:nvPr>
        </p:nvSpPr>
        <p:spPr>
          <a:xfrm>
            <a:off x="5606688" y="1691040"/>
            <a:ext cx="25056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374" name="Google Shape;1374;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COLUMNS</a:t>
            </a:r>
            <a:endParaRPr/>
          </a:p>
        </p:txBody>
      </p:sp>
      <p:sp>
        <p:nvSpPr>
          <p:cNvPr id="1375" name="Google Shape;1375;p28"/>
          <p:cNvSpPr txBox="1"/>
          <p:nvPr>
            <p:ph idx="1" type="subTitle"/>
          </p:nvPr>
        </p:nvSpPr>
        <p:spPr>
          <a:xfrm>
            <a:off x="5606687" y="2123813"/>
            <a:ext cx="2505600" cy="14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a:t>
            </a:r>
            <a:endParaRPr/>
          </a:p>
        </p:txBody>
      </p:sp>
      <p:sp>
        <p:nvSpPr>
          <p:cNvPr id="1376" name="Google Shape;1376;p28"/>
          <p:cNvSpPr txBox="1"/>
          <p:nvPr>
            <p:ph idx="2" type="subTitle"/>
          </p:nvPr>
        </p:nvSpPr>
        <p:spPr>
          <a:xfrm>
            <a:off x="1839538" y="2123813"/>
            <a:ext cx="2505600" cy="14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The planet’s name has nothing to do with the metal</a:t>
            </a:r>
            <a:endParaRPr/>
          </a:p>
        </p:txBody>
      </p:sp>
      <p:sp>
        <p:nvSpPr>
          <p:cNvPr id="1377" name="Google Shape;1377;p28"/>
          <p:cNvSpPr txBox="1"/>
          <p:nvPr>
            <p:ph idx="3" type="subTitle"/>
          </p:nvPr>
        </p:nvSpPr>
        <p:spPr>
          <a:xfrm>
            <a:off x="1839538" y="1691040"/>
            <a:ext cx="25056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grpSp>
        <p:nvGrpSpPr>
          <p:cNvPr id="1378" name="Google Shape;1378;p28"/>
          <p:cNvGrpSpPr/>
          <p:nvPr/>
        </p:nvGrpSpPr>
        <p:grpSpPr>
          <a:xfrm>
            <a:off x="1314277" y="1985617"/>
            <a:ext cx="339253" cy="339253"/>
            <a:chOff x="1492675" y="4992125"/>
            <a:chExt cx="481825" cy="481825"/>
          </a:xfrm>
        </p:grpSpPr>
        <p:sp>
          <p:nvSpPr>
            <p:cNvPr id="1379" name="Google Shape;1379;p2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80" name="Google Shape;1380;p2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81" name="Google Shape;1381;p28"/>
          <p:cNvGrpSpPr/>
          <p:nvPr/>
        </p:nvGrpSpPr>
        <p:grpSpPr>
          <a:xfrm>
            <a:off x="5081399" y="1985617"/>
            <a:ext cx="339253" cy="339253"/>
            <a:chOff x="2085525" y="4992125"/>
            <a:chExt cx="481825" cy="481825"/>
          </a:xfrm>
        </p:grpSpPr>
        <p:sp>
          <p:nvSpPr>
            <p:cNvPr id="1382" name="Google Shape;1382;p2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83" name="Google Shape;1383;p2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84" name="Google Shape;1384;p28"/>
          <p:cNvGrpSpPr/>
          <p:nvPr/>
        </p:nvGrpSpPr>
        <p:grpSpPr>
          <a:xfrm rot="5400000">
            <a:off x="213087" y="3275147"/>
            <a:ext cx="274627" cy="274627"/>
            <a:chOff x="4873850" y="1253425"/>
            <a:chExt cx="734100" cy="734100"/>
          </a:xfrm>
        </p:grpSpPr>
        <p:cxnSp>
          <p:nvCxnSpPr>
            <p:cNvPr id="1385" name="Google Shape;1385;p28"/>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86" name="Google Shape;1386;p28"/>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387" name="Google Shape;1387;p28"/>
          <p:cNvGrpSpPr/>
          <p:nvPr/>
        </p:nvGrpSpPr>
        <p:grpSpPr>
          <a:xfrm rot="5400000">
            <a:off x="213087" y="3608148"/>
            <a:ext cx="274627" cy="274627"/>
            <a:chOff x="4873850" y="1253425"/>
            <a:chExt cx="734100" cy="734100"/>
          </a:xfrm>
        </p:grpSpPr>
        <p:cxnSp>
          <p:nvCxnSpPr>
            <p:cNvPr id="1388" name="Google Shape;1388;p28"/>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89" name="Google Shape;1389;p28"/>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390" name="Google Shape;1390;p28"/>
          <p:cNvGrpSpPr/>
          <p:nvPr/>
        </p:nvGrpSpPr>
        <p:grpSpPr>
          <a:xfrm rot="5400000">
            <a:off x="213087" y="3941150"/>
            <a:ext cx="274627" cy="274627"/>
            <a:chOff x="4873850" y="1253425"/>
            <a:chExt cx="734100" cy="734100"/>
          </a:xfrm>
        </p:grpSpPr>
        <p:cxnSp>
          <p:nvCxnSpPr>
            <p:cNvPr id="1391" name="Google Shape;1391;p28"/>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392" name="Google Shape;1392;p28"/>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39" name="Shape 9239"/>
        <p:cNvGrpSpPr/>
        <p:nvPr/>
      </p:nvGrpSpPr>
      <p:grpSpPr>
        <a:xfrm>
          <a:off x="0" y="0"/>
          <a:ext cx="0" cy="0"/>
          <a:chOff x="0" y="0"/>
          <a:chExt cx="0" cy="0"/>
        </a:xfrm>
      </p:grpSpPr>
      <p:pic>
        <p:nvPicPr>
          <p:cNvPr id="9240" name="Google Shape;9240;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6" name="Shape 1396"/>
        <p:cNvGrpSpPr/>
        <p:nvPr/>
      </p:nvGrpSpPr>
      <p:grpSpPr>
        <a:xfrm>
          <a:off x="0" y="0"/>
          <a:ext cx="0" cy="0"/>
          <a:chOff x="0" y="0"/>
          <a:chExt cx="0" cy="0"/>
        </a:xfrm>
      </p:grpSpPr>
      <p:sp>
        <p:nvSpPr>
          <p:cNvPr id="1397" name="Google Shape;1397;p29"/>
          <p:cNvSpPr/>
          <p:nvPr/>
        </p:nvSpPr>
        <p:spPr>
          <a:xfrm>
            <a:off x="5686675" y="604225"/>
            <a:ext cx="2744100" cy="3915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98" name="Google Shape;1398;p29"/>
          <p:cNvPicPr preferRelativeResize="0"/>
          <p:nvPr>
            <p:ph idx="2" type="pic"/>
          </p:nvPr>
        </p:nvPicPr>
        <p:blipFill rotWithShape="1">
          <a:blip r:embed="rId3">
            <a:alphaModFix/>
          </a:blip>
          <a:srcRect b="0" l="51131" r="3167" t="0"/>
          <a:stretch/>
        </p:blipFill>
        <p:spPr>
          <a:xfrm>
            <a:off x="5781525" y="699224"/>
            <a:ext cx="2554399" cy="3725303"/>
          </a:xfrm>
          <a:prstGeom prst="rect">
            <a:avLst/>
          </a:prstGeom>
        </p:spPr>
      </p:pic>
      <p:sp>
        <p:nvSpPr>
          <p:cNvPr id="1399" name="Google Shape;1399;p29"/>
          <p:cNvSpPr txBox="1"/>
          <p:nvPr>
            <p:ph type="title"/>
          </p:nvPr>
        </p:nvSpPr>
        <p:spPr>
          <a:xfrm>
            <a:off x="811975" y="1509125"/>
            <a:ext cx="4294800" cy="6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COLUMN</a:t>
            </a:r>
            <a:endParaRPr/>
          </a:p>
        </p:txBody>
      </p:sp>
      <p:sp>
        <p:nvSpPr>
          <p:cNvPr id="1400" name="Google Shape;1400;p29"/>
          <p:cNvSpPr txBox="1"/>
          <p:nvPr>
            <p:ph idx="1" type="subTitle"/>
          </p:nvPr>
        </p:nvSpPr>
        <p:spPr>
          <a:xfrm>
            <a:off x="811975" y="2158025"/>
            <a:ext cx="4294800" cy="188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a:t>
            </a:r>
            <a:r>
              <a:rPr lang="en"/>
              <a:t>forget</a:t>
            </a:r>
            <a:r>
              <a:rPr lang="en"/>
              <a:t> </a:t>
            </a:r>
            <a:r>
              <a:rPr lang="en"/>
              <a:t>to</a:t>
            </a:r>
            <a:r>
              <a:rPr lang="en"/>
              <a:t> buy milk!</a:t>
            </a:r>
            <a:endParaRPr/>
          </a:p>
          <a:p>
            <a:pPr indent="0" lvl="0" marL="0" rtl="0" algn="l">
              <a:spcBef>
                <a:spcPts val="1000"/>
              </a:spcBef>
              <a:spcAft>
                <a:spcPts val="0"/>
              </a:spcAft>
              <a:buNone/>
            </a:pPr>
            <a:r>
              <a:rPr lang="en"/>
              <a:t>You can replace the image. Just right-click on it and select “Replace image”</a:t>
            </a:r>
            <a:endParaRPr/>
          </a:p>
        </p:txBody>
      </p:sp>
      <p:grpSp>
        <p:nvGrpSpPr>
          <p:cNvPr id="1401" name="Google Shape;1401;p29"/>
          <p:cNvGrpSpPr/>
          <p:nvPr/>
        </p:nvGrpSpPr>
        <p:grpSpPr>
          <a:xfrm>
            <a:off x="6822266" y="3113537"/>
            <a:ext cx="2321741" cy="829235"/>
            <a:chOff x="6822266" y="3113537"/>
            <a:chExt cx="2321741" cy="829235"/>
          </a:xfrm>
        </p:grpSpPr>
        <p:sp>
          <p:nvSpPr>
            <p:cNvPr id="1402" name="Google Shape;1402;p29"/>
            <p:cNvSpPr/>
            <p:nvPr/>
          </p:nvSpPr>
          <p:spPr>
            <a:xfrm rot="-5400000">
              <a:off x="6822266" y="37768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9"/>
            <p:cNvSpPr/>
            <p:nvPr/>
          </p:nvSpPr>
          <p:spPr>
            <a:xfrm rot="-5400000">
              <a:off x="6822266" y="344520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9"/>
            <p:cNvSpPr/>
            <p:nvPr/>
          </p:nvSpPr>
          <p:spPr>
            <a:xfrm rot="-5400000">
              <a:off x="6822266" y="311353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9"/>
            <p:cNvSpPr/>
            <p:nvPr/>
          </p:nvSpPr>
          <p:spPr>
            <a:xfrm rot="-5400000">
              <a:off x="6988100" y="36110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9"/>
            <p:cNvSpPr/>
            <p:nvPr/>
          </p:nvSpPr>
          <p:spPr>
            <a:xfrm rot="-5400000">
              <a:off x="6988100" y="327937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9"/>
            <p:cNvSpPr/>
            <p:nvPr/>
          </p:nvSpPr>
          <p:spPr>
            <a:xfrm rot="-5400000">
              <a:off x="7153934" y="37768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9"/>
            <p:cNvSpPr/>
            <p:nvPr/>
          </p:nvSpPr>
          <p:spPr>
            <a:xfrm rot="-5400000">
              <a:off x="7153934" y="344520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9"/>
            <p:cNvSpPr/>
            <p:nvPr/>
          </p:nvSpPr>
          <p:spPr>
            <a:xfrm rot="-5400000">
              <a:off x="7153934" y="311353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9"/>
            <p:cNvSpPr/>
            <p:nvPr/>
          </p:nvSpPr>
          <p:spPr>
            <a:xfrm rot="-5400000">
              <a:off x="7319768" y="36110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9"/>
            <p:cNvSpPr/>
            <p:nvPr/>
          </p:nvSpPr>
          <p:spPr>
            <a:xfrm rot="-5400000">
              <a:off x="7319768" y="327937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9"/>
            <p:cNvSpPr/>
            <p:nvPr/>
          </p:nvSpPr>
          <p:spPr>
            <a:xfrm rot="-5400000">
              <a:off x="7485602" y="37768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9"/>
            <p:cNvSpPr/>
            <p:nvPr/>
          </p:nvSpPr>
          <p:spPr>
            <a:xfrm rot="-5400000">
              <a:off x="7485602" y="344520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9"/>
            <p:cNvSpPr/>
            <p:nvPr/>
          </p:nvSpPr>
          <p:spPr>
            <a:xfrm rot="-5400000">
              <a:off x="7485602" y="311353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9"/>
            <p:cNvSpPr/>
            <p:nvPr/>
          </p:nvSpPr>
          <p:spPr>
            <a:xfrm rot="-5400000">
              <a:off x="7651436" y="36110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9"/>
            <p:cNvSpPr/>
            <p:nvPr/>
          </p:nvSpPr>
          <p:spPr>
            <a:xfrm rot="-5400000">
              <a:off x="7651436" y="327937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9"/>
            <p:cNvSpPr/>
            <p:nvPr/>
          </p:nvSpPr>
          <p:spPr>
            <a:xfrm rot="-5400000">
              <a:off x="7817270" y="37768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9"/>
            <p:cNvSpPr/>
            <p:nvPr/>
          </p:nvSpPr>
          <p:spPr>
            <a:xfrm rot="-5400000">
              <a:off x="7817270" y="344520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9"/>
            <p:cNvSpPr/>
            <p:nvPr/>
          </p:nvSpPr>
          <p:spPr>
            <a:xfrm rot="-5400000">
              <a:off x="7817270" y="311353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9"/>
            <p:cNvSpPr/>
            <p:nvPr/>
          </p:nvSpPr>
          <p:spPr>
            <a:xfrm rot="-5400000">
              <a:off x="7983104" y="36110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9"/>
            <p:cNvSpPr/>
            <p:nvPr/>
          </p:nvSpPr>
          <p:spPr>
            <a:xfrm rot="-5400000">
              <a:off x="7983104" y="327937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9"/>
            <p:cNvSpPr/>
            <p:nvPr/>
          </p:nvSpPr>
          <p:spPr>
            <a:xfrm rot="-5400000">
              <a:off x="8148938" y="37768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rot="-5400000">
              <a:off x="8148938" y="344520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rot="-5400000">
              <a:off x="8148938" y="311353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rot="-5400000">
              <a:off x="8314772" y="36110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rot="-5400000">
              <a:off x="8314772" y="327937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rot="-5400000">
              <a:off x="8480606" y="37768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9"/>
            <p:cNvSpPr/>
            <p:nvPr/>
          </p:nvSpPr>
          <p:spPr>
            <a:xfrm rot="-5400000">
              <a:off x="8480606" y="344520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9"/>
            <p:cNvSpPr/>
            <p:nvPr/>
          </p:nvSpPr>
          <p:spPr>
            <a:xfrm rot="-5400000">
              <a:off x="8480606" y="311353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rot="-5400000">
              <a:off x="8646439" y="36110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rot="-5400000">
              <a:off x="8646439" y="327937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rot="-5400000">
              <a:off x="8812273" y="3776872"/>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9"/>
            <p:cNvSpPr/>
            <p:nvPr/>
          </p:nvSpPr>
          <p:spPr>
            <a:xfrm rot="-5400000">
              <a:off x="8812273" y="3445205"/>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9"/>
            <p:cNvSpPr/>
            <p:nvPr/>
          </p:nvSpPr>
          <p:spPr>
            <a:xfrm rot="-5400000">
              <a:off x="8812273" y="3113537"/>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rot="-5400000">
              <a:off x="8978107" y="3611038"/>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rot="-5400000">
              <a:off x="8978107" y="3279371"/>
              <a:ext cx="165900" cy="16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 name="Google Shape;1437;p29"/>
          <p:cNvGrpSpPr/>
          <p:nvPr/>
        </p:nvGrpSpPr>
        <p:grpSpPr>
          <a:xfrm>
            <a:off x="2538735" y="402186"/>
            <a:ext cx="274627" cy="274627"/>
            <a:chOff x="4873850" y="1253425"/>
            <a:chExt cx="734100" cy="734100"/>
          </a:xfrm>
        </p:grpSpPr>
        <p:cxnSp>
          <p:nvCxnSpPr>
            <p:cNvPr id="1438" name="Google Shape;1438;p2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439" name="Google Shape;1439;p2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440" name="Google Shape;1440;p29"/>
          <p:cNvGrpSpPr/>
          <p:nvPr/>
        </p:nvGrpSpPr>
        <p:grpSpPr>
          <a:xfrm>
            <a:off x="2871737" y="402186"/>
            <a:ext cx="274627" cy="274627"/>
            <a:chOff x="4873850" y="1253425"/>
            <a:chExt cx="734100" cy="734100"/>
          </a:xfrm>
        </p:grpSpPr>
        <p:cxnSp>
          <p:nvCxnSpPr>
            <p:cNvPr id="1441" name="Google Shape;1441;p2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442" name="Google Shape;1442;p2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443" name="Google Shape;1443;p29"/>
          <p:cNvGrpSpPr/>
          <p:nvPr/>
        </p:nvGrpSpPr>
        <p:grpSpPr>
          <a:xfrm>
            <a:off x="3204738" y="402186"/>
            <a:ext cx="274627" cy="274627"/>
            <a:chOff x="4873850" y="1253425"/>
            <a:chExt cx="734100" cy="734100"/>
          </a:xfrm>
        </p:grpSpPr>
        <p:cxnSp>
          <p:nvCxnSpPr>
            <p:cNvPr id="1444" name="Google Shape;1444;p29"/>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445" name="Google Shape;1445;p29"/>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9" name="Shape 1449"/>
        <p:cNvGrpSpPr/>
        <p:nvPr/>
      </p:nvGrpSpPr>
      <p:grpSpPr>
        <a:xfrm>
          <a:off x="0" y="0"/>
          <a:ext cx="0" cy="0"/>
          <a:chOff x="0" y="0"/>
          <a:chExt cx="0" cy="0"/>
        </a:xfrm>
      </p:grpSpPr>
      <p:sp>
        <p:nvSpPr>
          <p:cNvPr id="1450" name="Google Shape;1450;p30"/>
          <p:cNvSpPr/>
          <p:nvPr/>
        </p:nvSpPr>
        <p:spPr>
          <a:xfrm flipH="1">
            <a:off x="713225" y="614100"/>
            <a:ext cx="2744100" cy="3915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0"/>
          <p:cNvSpPr txBox="1"/>
          <p:nvPr>
            <p:ph type="title"/>
          </p:nvPr>
        </p:nvSpPr>
        <p:spPr>
          <a:xfrm>
            <a:off x="3950575" y="1711575"/>
            <a:ext cx="4480200" cy="210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 HEADER</a:t>
            </a:r>
            <a:endParaRPr/>
          </a:p>
        </p:txBody>
      </p:sp>
      <p:sp>
        <p:nvSpPr>
          <p:cNvPr id="1452" name="Google Shape;1452;p30"/>
          <p:cNvSpPr txBox="1"/>
          <p:nvPr>
            <p:ph idx="3" type="title"/>
          </p:nvPr>
        </p:nvSpPr>
        <p:spPr>
          <a:xfrm>
            <a:off x="3950575" y="869775"/>
            <a:ext cx="12444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pic>
        <p:nvPicPr>
          <p:cNvPr id="1453" name="Google Shape;1453;p30"/>
          <p:cNvPicPr preferRelativeResize="0"/>
          <p:nvPr>
            <p:ph idx="2" type="pic"/>
          </p:nvPr>
        </p:nvPicPr>
        <p:blipFill rotWithShape="1">
          <a:blip r:embed="rId3">
            <a:alphaModFix/>
          </a:blip>
          <a:srcRect b="1399" l="0" r="0" t="1399"/>
          <a:stretch/>
        </p:blipFill>
        <p:spPr>
          <a:xfrm>
            <a:off x="805475" y="686475"/>
            <a:ext cx="2554400" cy="3725327"/>
          </a:xfrm>
          <a:prstGeom prst="rect">
            <a:avLst/>
          </a:prstGeom>
        </p:spPr>
      </p:pic>
      <p:sp>
        <p:nvSpPr>
          <p:cNvPr id="1454" name="Google Shape;1454;p30"/>
          <p:cNvSpPr txBox="1"/>
          <p:nvPr>
            <p:ph idx="1" type="subTitle"/>
          </p:nvPr>
        </p:nvSpPr>
        <p:spPr>
          <a:xfrm>
            <a:off x="3950575" y="3845625"/>
            <a:ext cx="4480200" cy="428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enter a subtitle here if you need it</a:t>
            </a:r>
            <a:endParaRPr/>
          </a:p>
        </p:txBody>
      </p:sp>
      <p:grpSp>
        <p:nvGrpSpPr>
          <p:cNvPr id="1455" name="Google Shape;1455;p30"/>
          <p:cNvGrpSpPr/>
          <p:nvPr/>
        </p:nvGrpSpPr>
        <p:grpSpPr>
          <a:xfrm rot="5400000">
            <a:off x="213087" y="69197"/>
            <a:ext cx="274627" cy="274627"/>
            <a:chOff x="4873850" y="1253425"/>
            <a:chExt cx="734100" cy="734100"/>
          </a:xfrm>
        </p:grpSpPr>
        <p:cxnSp>
          <p:nvCxnSpPr>
            <p:cNvPr id="1456" name="Google Shape;1456;p30"/>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457" name="Google Shape;1457;p30"/>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458" name="Google Shape;1458;p30"/>
          <p:cNvGrpSpPr/>
          <p:nvPr/>
        </p:nvGrpSpPr>
        <p:grpSpPr>
          <a:xfrm rot="5400000">
            <a:off x="213087" y="402198"/>
            <a:ext cx="274627" cy="274627"/>
            <a:chOff x="4873850" y="1253425"/>
            <a:chExt cx="734100" cy="734100"/>
          </a:xfrm>
        </p:grpSpPr>
        <p:cxnSp>
          <p:nvCxnSpPr>
            <p:cNvPr id="1459" name="Google Shape;1459;p30"/>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460" name="Google Shape;1460;p30"/>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461" name="Google Shape;1461;p30"/>
          <p:cNvGrpSpPr/>
          <p:nvPr/>
        </p:nvGrpSpPr>
        <p:grpSpPr>
          <a:xfrm rot="5400000">
            <a:off x="213087" y="735200"/>
            <a:ext cx="274627" cy="274627"/>
            <a:chOff x="4873850" y="1253425"/>
            <a:chExt cx="734100" cy="734100"/>
          </a:xfrm>
        </p:grpSpPr>
        <p:cxnSp>
          <p:nvCxnSpPr>
            <p:cNvPr id="1462" name="Google Shape;1462;p30"/>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463" name="Google Shape;1463;p30"/>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7" name="Shape 1467"/>
        <p:cNvGrpSpPr/>
        <p:nvPr/>
      </p:nvGrpSpPr>
      <p:grpSpPr>
        <a:xfrm>
          <a:off x="0" y="0"/>
          <a:ext cx="0" cy="0"/>
          <a:chOff x="0" y="0"/>
          <a:chExt cx="0" cy="0"/>
        </a:xfrm>
      </p:grpSpPr>
      <p:sp>
        <p:nvSpPr>
          <p:cNvPr id="1468" name="Google Shape;1468;p31"/>
          <p:cNvSpPr/>
          <p:nvPr/>
        </p:nvSpPr>
        <p:spPr>
          <a:xfrm>
            <a:off x="3523313" y="131004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1"/>
          <p:cNvSpPr/>
          <p:nvPr/>
        </p:nvSpPr>
        <p:spPr>
          <a:xfrm>
            <a:off x="6233513" y="131004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COLUMNS</a:t>
            </a:r>
            <a:endParaRPr/>
          </a:p>
        </p:txBody>
      </p:sp>
      <p:sp>
        <p:nvSpPr>
          <p:cNvPr id="1471" name="Google Shape;1471;p31"/>
          <p:cNvSpPr txBox="1"/>
          <p:nvPr>
            <p:ph idx="4" type="subTitle"/>
          </p:nvPr>
        </p:nvSpPr>
        <p:spPr>
          <a:xfrm>
            <a:off x="720037" y="1920175"/>
            <a:ext cx="2305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472" name="Google Shape;1472;p31"/>
          <p:cNvSpPr txBox="1"/>
          <p:nvPr>
            <p:ph idx="5" type="subTitle"/>
          </p:nvPr>
        </p:nvSpPr>
        <p:spPr>
          <a:xfrm>
            <a:off x="3419232" y="1920175"/>
            <a:ext cx="2305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473" name="Google Shape;1473;p31"/>
          <p:cNvSpPr txBox="1"/>
          <p:nvPr>
            <p:ph idx="1" type="subTitle"/>
          </p:nvPr>
        </p:nvSpPr>
        <p:spPr>
          <a:xfrm>
            <a:off x="720025" y="2326725"/>
            <a:ext cx="2305500" cy="12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1474" name="Google Shape;1474;p31"/>
          <p:cNvSpPr txBox="1"/>
          <p:nvPr>
            <p:ph idx="2" type="subTitle"/>
          </p:nvPr>
        </p:nvSpPr>
        <p:spPr>
          <a:xfrm>
            <a:off x="3419223" y="2326725"/>
            <a:ext cx="2305500" cy="12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poisonous</a:t>
            </a:r>
            <a:endParaRPr/>
          </a:p>
        </p:txBody>
      </p:sp>
      <p:sp>
        <p:nvSpPr>
          <p:cNvPr id="1475" name="Google Shape;1475;p31"/>
          <p:cNvSpPr txBox="1"/>
          <p:nvPr>
            <p:ph idx="3" type="subTitle"/>
          </p:nvPr>
        </p:nvSpPr>
        <p:spPr>
          <a:xfrm>
            <a:off x="6118422" y="2326725"/>
            <a:ext cx="2305500" cy="12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and it's composed mostly of hydrogen and helium. It was named after a god</a:t>
            </a:r>
            <a:endParaRPr/>
          </a:p>
        </p:txBody>
      </p:sp>
      <p:sp>
        <p:nvSpPr>
          <p:cNvPr id="1476" name="Google Shape;1476;p31"/>
          <p:cNvSpPr txBox="1"/>
          <p:nvPr>
            <p:ph idx="6" type="subTitle"/>
          </p:nvPr>
        </p:nvSpPr>
        <p:spPr>
          <a:xfrm>
            <a:off x="6118426" y="1920175"/>
            <a:ext cx="2305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477" name="Google Shape;1477;p31"/>
          <p:cNvSpPr/>
          <p:nvPr/>
        </p:nvSpPr>
        <p:spPr>
          <a:xfrm>
            <a:off x="813113" y="131004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8" name="Google Shape;1478;p31"/>
          <p:cNvGrpSpPr/>
          <p:nvPr/>
        </p:nvGrpSpPr>
        <p:grpSpPr>
          <a:xfrm rot="10800000">
            <a:off x="5450088" y="4466686"/>
            <a:ext cx="274627" cy="274627"/>
            <a:chOff x="4873850" y="1253425"/>
            <a:chExt cx="734100" cy="734100"/>
          </a:xfrm>
        </p:grpSpPr>
        <p:cxnSp>
          <p:nvCxnSpPr>
            <p:cNvPr id="1479" name="Google Shape;1479;p31"/>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480" name="Google Shape;1480;p31"/>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481" name="Google Shape;1481;p31"/>
          <p:cNvGrpSpPr/>
          <p:nvPr/>
        </p:nvGrpSpPr>
        <p:grpSpPr>
          <a:xfrm rot="10800000">
            <a:off x="5117087" y="4466686"/>
            <a:ext cx="274627" cy="274627"/>
            <a:chOff x="4873850" y="1253425"/>
            <a:chExt cx="734100" cy="734100"/>
          </a:xfrm>
        </p:grpSpPr>
        <p:cxnSp>
          <p:nvCxnSpPr>
            <p:cNvPr id="1482" name="Google Shape;1482;p31"/>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483" name="Google Shape;1483;p31"/>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484" name="Google Shape;1484;p31"/>
          <p:cNvGrpSpPr/>
          <p:nvPr/>
        </p:nvGrpSpPr>
        <p:grpSpPr>
          <a:xfrm rot="10800000">
            <a:off x="4784085" y="4466686"/>
            <a:ext cx="274627" cy="274627"/>
            <a:chOff x="4873850" y="1253425"/>
            <a:chExt cx="734100" cy="734100"/>
          </a:xfrm>
        </p:grpSpPr>
        <p:cxnSp>
          <p:nvCxnSpPr>
            <p:cNvPr id="1485" name="Google Shape;1485;p31"/>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486" name="Google Shape;1486;p31"/>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487" name="Google Shape;1487;p31"/>
          <p:cNvGrpSpPr/>
          <p:nvPr/>
        </p:nvGrpSpPr>
        <p:grpSpPr>
          <a:xfrm>
            <a:off x="6366937" y="1411483"/>
            <a:ext cx="292078" cy="339253"/>
            <a:chOff x="4492800" y="2027925"/>
            <a:chExt cx="414825" cy="481825"/>
          </a:xfrm>
        </p:grpSpPr>
        <p:sp>
          <p:nvSpPr>
            <p:cNvPr id="1488" name="Google Shape;1488;p31"/>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9" name="Google Shape;1489;p31"/>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90" name="Google Shape;1490;p31"/>
          <p:cNvGrpSpPr/>
          <p:nvPr/>
        </p:nvGrpSpPr>
        <p:grpSpPr>
          <a:xfrm>
            <a:off x="923729" y="1418361"/>
            <a:ext cx="339200" cy="339271"/>
            <a:chOff x="5049725" y="2027900"/>
            <a:chExt cx="481750" cy="481850"/>
          </a:xfrm>
        </p:grpSpPr>
        <p:sp>
          <p:nvSpPr>
            <p:cNvPr id="1491" name="Google Shape;1491;p31"/>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92" name="Google Shape;1492;p31"/>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93" name="Google Shape;1493;p31"/>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94" name="Google Shape;1494;p31"/>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95" name="Google Shape;1495;p31"/>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96" name="Google Shape;1496;p31"/>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97" name="Google Shape;1497;p31"/>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98" name="Google Shape;1498;p31"/>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99" name="Google Shape;1499;p31"/>
          <p:cNvGrpSpPr/>
          <p:nvPr/>
        </p:nvGrpSpPr>
        <p:grpSpPr>
          <a:xfrm>
            <a:off x="3692837" y="1411562"/>
            <a:ext cx="219890" cy="339095"/>
            <a:chOff x="5726350" y="2028150"/>
            <a:chExt cx="312300" cy="481600"/>
          </a:xfrm>
        </p:grpSpPr>
        <p:sp>
          <p:nvSpPr>
            <p:cNvPr id="1500" name="Google Shape;1500;p31"/>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01" name="Google Shape;1501;p31"/>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02" name="Google Shape;1502;p31"/>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sp>
        <p:nvSpPr>
          <p:cNvPr id="1507" name="Google Shape;1507;p32"/>
          <p:cNvSpPr txBox="1"/>
          <p:nvPr>
            <p:ph idx="6" type="subTitle"/>
          </p:nvPr>
        </p:nvSpPr>
        <p:spPr>
          <a:xfrm>
            <a:off x="1570774" y="29707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508" name="Google Shape;1508;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FOUR COLUMNS</a:t>
            </a:r>
            <a:endParaRPr/>
          </a:p>
        </p:txBody>
      </p:sp>
      <p:sp>
        <p:nvSpPr>
          <p:cNvPr id="1509" name="Google Shape;1509;p32"/>
          <p:cNvSpPr txBox="1"/>
          <p:nvPr>
            <p:ph idx="1" type="subTitle"/>
          </p:nvPr>
        </p:nvSpPr>
        <p:spPr>
          <a:xfrm>
            <a:off x="1570774" y="1543476"/>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1510" name="Google Shape;1510;p32"/>
          <p:cNvSpPr txBox="1"/>
          <p:nvPr>
            <p:ph idx="2" type="subTitle"/>
          </p:nvPr>
        </p:nvSpPr>
        <p:spPr>
          <a:xfrm>
            <a:off x="5397326" y="1543476"/>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has a toxic atmosphere</a:t>
            </a:r>
            <a:endParaRPr/>
          </a:p>
        </p:txBody>
      </p:sp>
      <p:sp>
        <p:nvSpPr>
          <p:cNvPr id="1511" name="Google Shape;1511;p32"/>
          <p:cNvSpPr txBox="1"/>
          <p:nvPr>
            <p:ph idx="3" type="subTitle"/>
          </p:nvPr>
        </p:nvSpPr>
        <p:spPr>
          <a:xfrm>
            <a:off x="1570774" y="3204051"/>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1512" name="Google Shape;1512;p32"/>
          <p:cNvSpPr txBox="1"/>
          <p:nvPr>
            <p:ph idx="4" type="subTitle"/>
          </p:nvPr>
        </p:nvSpPr>
        <p:spPr>
          <a:xfrm>
            <a:off x="5397326" y="3204051"/>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 was named after a Roman god</a:t>
            </a:r>
            <a:endParaRPr/>
          </a:p>
        </p:txBody>
      </p:sp>
      <p:sp>
        <p:nvSpPr>
          <p:cNvPr id="1513" name="Google Shape;1513;p32"/>
          <p:cNvSpPr txBox="1"/>
          <p:nvPr>
            <p:ph idx="5" type="subTitle"/>
          </p:nvPr>
        </p:nvSpPr>
        <p:spPr>
          <a:xfrm>
            <a:off x="1570774" y="13100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514" name="Google Shape;1514;p32"/>
          <p:cNvSpPr txBox="1"/>
          <p:nvPr>
            <p:ph idx="7" type="subTitle"/>
          </p:nvPr>
        </p:nvSpPr>
        <p:spPr>
          <a:xfrm>
            <a:off x="5397299" y="13100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515" name="Google Shape;1515;p32"/>
          <p:cNvSpPr txBox="1"/>
          <p:nvPr>
            <p:ph idx="8" type="subTitle"/>
          </p:nvPr>
        </p:nvSpPr>
        <p:spPr>
          <a:xfrm>
            <a:off x="5397299" y="29707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516" name="Google Shape;1516;p32"/>
          <p:cNvSpPr/>
          <p:nvPr/>
        </p:nvSpPr>
        <p:spPr>
          <a:xfrm>
            <a:off x="935663" y="131004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2"/>
          <p:cNvSpPr/>
          <p:nvPr/>
        </p:nvSpPr>
        <p:spPr>
          <a:xfrm>
            <a:off x="935663" y="297069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2"/>
          <p:cNvSpPr/>
          <p:nvPr/>
        </p:nvSpPr>
        <p:spPr>
          <a:xfrm>
            <a:off x="4762213" y="297069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2"/>
          <p:cNvSpPr/>
          <p:nvPr/>
        </p:nvSpPr>
        <p:spPr>
          <a:xfrm>
            <a:off x="4762213" y="1310043"/>
            <a:ext cx="558900" cy="558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 name="Google Shape;1520;p32"/>
          <p:cNvGrpSpPr/>
          <p:nvPr/>
        </p:nvGrpSpPr>
        <p:grpSpPr>
          <a:xfrm>
            <a:off x="4872044" y="1419877"/>
            <a:ext cx="339253" cy="339253"/>
            <a:chOff x="5660400" y="238125"/>
            <a:chExt cx="481825" cy="481825"/>
          </a:xfrm>
        </p:grpSpPr>
        <p:sp>
          <p:nvSpPr>
            <p:cNvPr id="1521" name="Google Shape;1521;p3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22" name="Google Shape;1522;p3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523" name="Google Shape;1523;p32"/>
          <p:cNvGrpSpPr/>
          <p:nvPr/>
        </p:nvGrpSpPr>
        <p:grpSpPr>
          <a:xfrm>
            <a:off x="1045026" y="1440447"/>
            <a:ext cx="340204" cy="298116"/>
            <a:chOff x="899850" y="871450"/>
            <a:chExt cx="483175" cy="423400"/>
          </a:xfrm>
        </p:grpSpPr>
        <p:sp>
          <p:nvSpPr>
            <p:cNvPr id="1524" name="Google Shape;1524;p3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25" name="Google Shape;1525;p3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26" name="Google Shape;1526;p3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27" name="Google Shape;1527;p3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528" name="Google Shape;1528;p32"/>
          <p:cNvGrpSpPr/>
          <p:nvPr/>
        </p:nvGrpSpPr>
        <p:grpSpPr>
          <a:xfrm>
            <a:off x="1045501" y="3080532"/>
            <a:ext cx="339253" cy="339253"/>
            <a:chOff x="900750" y="1436075"/>
            <a:chExt cx="481825" cy="481825"/>
          </a:xfrm>
        </p:grpSpPr>
        <p:sp>
          <p:nvSpPr>
            <p:cNvPr id="1529" name="Google Shape;1529;p3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30" name="Google Shape;1530;p3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31" name="Google Shape;1531;p3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32" name="Google Shape;1532;p3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533" name="Google Shape;1533;p32"/>
          <p:cNvGrpSpPr/>
          <p:nvPr/>
        </p:nvGrpSpPr>
        <p:grpSpPr>
          <a:xfrm>
            <a:off x="4872049" y="3140821"/>
            <a:ext cx="339253" cy="218676"/>
            <a:chOff x="1492675" y="1520750"/>
            <a:chExt cx="481825" cy="310575"/>
          </a:xfrm>
        </p:grpSpPr>
        <p:sp>
          <p:nvSpPr>
            <p:cNvPr id="1534" name="Google Shape;1534;p3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35" name="Google Shape;1535;p3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536" name="Google Shape;1536;p32"/>
          <p:cNvGrpSpPr/>
          <p:nvPr/>
        </p:nvGrpSpPr>
        <p:grpSpPr>
          <a:xfrm rot="5400000">
            <a:off x="213087" y="3275147"/>
            <a:ext cx="274627" cy="274627"/>
            <a:chOff x="4873850" y="1253425"/>
            <a:chExt cx="734100" cy="734100"/>
          </a:xfrm>
        </p:grpSpPr>
        <p:cxnSp>
          <p:nvCxnSpPr>
            <p:cNvPr id="1537" name="Google Shape;1537;p32"/>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38" name="Google Shape;1538;p32"/>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539" name="Google Shape;1539;p32"/>
          <p:cNvGrpSpPr/>
          <p:nvPr/>
        </p:nvGrpSpPr>
        <p:grpSpPr>
          <a:xfrm rot="5400000">
            <a:off x="213087" y="3608148"/>
            <a:ext cx="274627" cy="274627"/>
            <a:chOff x="4873850" y="1253425"/>
            <a:chExt cx="734100" cy="734100"/>
          </a:xfrm>
        </p:grpSpPr>
        <p:cxnSp>
          <p:nvCxnSpPr>
            <p:cNvPr id="1540" name="Google Shape;1540;p32"/>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41" name="Google Shape;1541;p32"/>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542" name="Google Shape;1542;p32"/>
          <p:cNvGrpSpPr/>
          <p:nvPr/>
        </p:nvGrpSpPr>
        <p:grpSpPr>
          <a:xfrm rot="5400000">
            <a:off x="213087" y="3941150"/>
            <a:ext cx="274627" cy="274627"/>
            <a:chOff x="4873850" y="1253425"/>
            <a:chExt cx="734100" cy="734100"/>
          </a:xfrm>
        </p:grpSpPr>
        <p:cxnSp>
          <p:nvCxnSpPr>
            <p:cNvPr id="1543" name="Google Shape;1543;p32"/>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44" name="Google Shape;1544;p32"/>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8" name="Shape 1548"/>
        <p:cNvGrpSpPr/>
        <p:nvPr/>
      </p:nvGrpSpPr>
      <p:grpSpPr>
        <a:xfrm>
          <a:off x="0" y="0"/>
          <a:ext cx="0" cy="0"/>
          <a:chOff x="0" y="0"/>
          <a:chExt cx="0" cy="0"/>
        </a:xfrm>
      </p:grpSpPr>
      <p:sp>
        <p:nvSpPr>
          <p:cNvPr id="1549" name="Google Shape;1549;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COLUMNS</a:t>
            </a:r>
            <a:endParaRPr/>
          </a:p>
        </p:txBody>
      </p:sp>
      <p:sp>
        <p:nvSpPr>
          <p:cNvPr id="1550" name="Google Shape;1550;p33"/>
          <p:cNvSpPr txBox="1"/>
          <p:nvPr>
            <p:ph idx="1" type="subTitle"/>
          </p:nvPr>
        </p:nvSpPr>
        <p:spPr>
          <a:xfrm>
            <a:off x="709025" y="1557810"/>
            <a:ext cx="21123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a:t>
            </a:r>
            <a:r>
              <a:rPr lang="en"/>
              <a:t>It's full of iron oxide dust, which gives the planet its reddish cast</a:t>
            </a:r>
            <a:endParaRPr/>
          </a:p>
        </p:txBody>
      </p:sp>
      <p:sp>
        <p:nvSpPr>
          <p:cNvPr id="1551" name="Google Shape;1551;p33"/>
          <p:cNvSpPr txBox="1"/>
          <p:nvPr>
            <p:ph idx="2" type="subTitle"/>
          </p:nvPr>
        </p:nvSpPr>
        <p:spPr>
          <a:xfrm>
            <a:off x="3513754" y="1557810"/>
            <a:ext cx="21123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a:t>
            </a:r>
            <a:r>
              <a:rPr lang="en"/>
              <a:t>It’s terribly hot, even hotter than Mercury</a:t>
            </a:r>
            <a:endParaRPr/>
          </a:p>
        </p:txBody>
      </p:sp>
      <p:sp>
        <p:nvSpPr>
          <p:cNvPr id="1552" name="Google Shape;1552;p33"/>
          <p:cNvSpPr txBox="1"/>
          <p:nvPr>
            <p:ph idx="3" type="subTitle"/>
          </p:nvPr>
        </p:nvSpPr>
        <p:spPr>
          <a:xfrm>
            <a:off x="709025" y="3288092"/>
            <a:ext cx="21123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a:t>
            </a:r>
            <a:r>
              <a:rPr lang="en"/>
              <a:t>the third planet from the Sun and </a:t>
            </a:r>
            <a:r>
              <a:rPr lang="en"/>
              <a:t>the only one that harbors life in the Solar System. This is where we all live</a:t>
            </a:r>
            <a:endParaRPr/>
          </a:p>
        </p:txBody>
      </p:sp>
      <p:sp>
        <p:nvSpPr>
          <p:cNvPr id="1553" name="Google Shape;1553;p33"/>
          <p:cNvSpPr txBox="1"/>
          <p:nvPr>
            <p:ph idx="4" type="subTitle"/>
          </p:nvPr>
        </p:nvSpPr>
        <p:spPr>
          <a:xfrm>
            <a:off x="3515830" y="3288092"/>
            <a:ext cx="21123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a:t>
            </a:r>
            <a:r>
              <a:rPr lang="en"/>
              <a:t>mostly </a:t>
            </a:r>
            <a:r>
              <a:rPr lang="en"/>
              <a:t>of hydrogen and helium</a:t>
            </a:r>
            <a:r>
              <a:rPr lang="en"/>
              <a:t>. It was named after a god</a:t>
            </a:r>
            <a:endParaRPr/>
          </a:p>
        </p:txBody>
      </p:sp>
      <p:sp>
        <p:nvSpPr>
          <p:cNvPr id="1554" name="Google Shape;1554;p33"/>
          <p:cNvSpPr txBox="1"/>
          <p:nvPr>
            <p:ph idx="7" type="subTitle"/>
          </p:nvPr>
        </p:nvSpPr>
        <p:spPr>
          <a:xfrm>
            <a:off x="713179" y="1310050"/>
            <a:ext cx="21039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555" name="Google Shape;1555;p33"/>
          <p:cNvSpPr txBox="1"/>
          <p:nvPr>
            <p:ph idx="8" type="subTitle"/>
          </p:nvPr>
        </p:nvSpPr>
        <p:spPr>
          <a:xfrm>
            <a:off x="3519980" y="1310050"/>
            <a:ext cx="21039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556" name="Google Shape;1556;p33"/>
          <p:cNvSpPr txBox="1"/>
          <p:nvPr>
            <p:ph idx="9" type="subTitle"/>
          </p:nvPr>
        </p:nvSpPr>
        <p:spPr>
          <a:xfrm>
            <a:off x="6322628" y="1310050"/>
            <a:ext cx="21039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557" name="Google Shape;1557;p33"/>
          <p:cNvSpPr txBox="1"/>
          <p:nvPr>
            <p:ph idx="5" type="subTitle"/>
          </p:nvPr>
        </p:nvSpPr>
        <p:spPr>
          <a:xfrm>
            <a:off x="6318482" y="1557810"/>
            <a:ext cx="21123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a:t>
            </a:r>
            <a:r>
              <a:rPr lang="en"/>
              <a:t>It's also the fourth-largest planet by diameter in the Solar System </a:t>
            </a:r>
            <a:endParaRPr/>
          </a:p>
        </p:txBody>
      </p:sp>
      <p:sp>
        <p:nvSpPr>
          <p:cNvPr id="1558" name="Google Shape;1558;p33"/>
          <p:cNvSpPr txBox="1"/>
          <p:nvPr>
            <p:ph idx="6" type="subTitle"/>
          </p:nvPr>
        </p:nvSpPr>
        <p:spPr>
          <a:xfrm>
            <a:off x="6318482" y="3288092"/>
            <a:ext cx="21123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r>
              <a:rPr lang="en"/>
              <a:t> It's the fourth-brightest object in the night sky</a:t>
            </a:r>
            <a:endParaRPr/>
          </a:p>
        </p:txBody>
      </p:sp>
      <p:sp>
        <p:nvSpPr>
          <p:cNvPr id="1559" name="Google Shape;1559;p33"/>
          <p:cNvSpPr txBox="1"/>
          <p:nvPr>
            <p:ph idx="13" type="subTitle"/>
          </p:nvPr>
        </p:nvSpPr>
        <p:spPr>
          <a:xfrm>
            <a:off x="713179" y="3037131"/>
            <a:ext cx="21039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1560" name="Google Shape;1560;p33"/>
          <p:cNvSpPr txBox="1"/>
          <p:nvPr>
            <p:ph idx="14" type="subTitle"/>
          </p:nvPr>
        </p:nvSpPr>
        <p:spPr>
          <a:xfrm>
            <a:off x="3519980" y="3037131"/>
            <a:ext cx="21039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561" name="Google Shape;1561;p33"/>
          <p:cNvSpPr txBox="1"/>
          <p:nvPr>
            <p:ph idx="15" type="subTitle"/>
          </p:nvPr>
        </p:nvSpPr>
        <p:spPr>
          <a:xfrm>
            <a:off x="6322628" y="3037131"/>
            <a:ext cx="21039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grpSp>
        <p:nvGrpSpPr>
          <p:cNvPr id="1562" name="Google Shape;1562;p33"/>
          <p:cNvGrpSpPr/>
          <p:nvPr/>
        </p:nvGrpSpPr>
        <p:grpSpPr>
          <a:xfrm rot="10800000">
            <a:off x="8156138" y="122186"/>
            <a:ext cx="274627" cy="274627"/>
            <a:chOff x="4873850" y="1253425"/>
            <a:chExt cx="734100" cy="734100"/>
          </a:xfrm>
        </p:grpSpPr>
        <p:cxnSp>
          <p:nvCxnSpPr>
            <p:cNvPr id="1563" name="Google Shape;1563;p3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64" name="Google Shape;1564;p3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565" name="Google Shape;1565;p33"/>
          <p:cNvGrpSpPr/>
          <p:nvPr/>
        </p:nvGrpSpPr>
        <p:grpSpPr>
          <a:xfrm rot="10800000">
            <a:off x="7823137" y="122186"/>
            <a:ext cx="274627" cy="274627"/>
            <a:chOff x="4873850" y="1253425"/>
            <a:chExt cx="734100" cy="734100"/>
          </a:xfrm>
        </p:grpSpPr>
        <p:cxnSp>
          <p:nvCxnSpPr>
            <p:cNvPr id="1566" name="Google Shape;1566;p3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67" name="Google Shape;1567;p3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grpSp>
        <p:nvGrpSpPr>
          <p:cNvPr id="1568" name="Google Shape;1568;p33"/>
          <p:cNvGrpSpPr/>
          <p:nvPr/>
        </p:nvGrpSpPr>
        <p:grpSpPr>
          <a:xfrm rot="10800000">
            <a:off x="7490135" y="122186"/>
            <a:ext cx="274627" cy="274627"/>
            <a:chOff x="4873850" y="1253425"/>
            <a:chExt cx="734100" cy="734100"/>
          </a:xfrm>
        </p:grpSpPr>
        <p:cxnSp>
          <p:nvCxnSpPr>
            <p:cNvPr id="1569" name="Google Shape;1569;p33"/>
            <p:cNvCxnSpPr/>
            <p:nvPr/>
          </p:nvCxnSpPr>
          <p:spPr>
            <a:xfrm>
              <a:off x="5240900" y="1253425"/>
              <a:ext cx="0" cy="734100"/>
            </a:xfrm>
            <a:prstGeom prst="straightConnector1">
              <a:avLst/>
            </a:prstGeom>
            <a:noFill/>
            <a:ln cap="flat" cmpd="sng" w="19050">
              <a:solidFill>
                <a:schemeClr val="dk1"/>
              </a:solidFill>
              <a:prstDash val="solid"/>
              <a:round/>
              <a:headEnd len="med" w="med" type="none"/>
              <a:tailEnd len="med" w="med" type="none"/>
            </a:ln>
          </p:spPr>
        </p:cxnSp>
        <p:cxnSp>
          <p:nvCxnSpPr>
            <p:cNvPr id="1570" name="Google Shape;1570;p33"/>
            <p:cNvCxnSpPr/>
            <p:nvPr/>
          </p:nvCxnSpPr>
          <p:spPr>
            <a:xfrm rot="10800000">
              <a:off x="4873850" y="1620475"/>
              <a:ext cx="7341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ight Blue Pitch Deck by Slidesgo">
  <a:themeElements>
    <a:clrScheme name="Simple Light">
      <a:dk1>
        <a:srgbClr val="293241"/>
      </a:dk1>
      <a:lt1>
        <a:srgbClr val="E0F6FC"/>
      </a:lt1>
      <a:dk2>
        <a:srgbClr val="B8E4F0"/>
      </a:dk2>
      <a:lt2>
        <a:srgbClr val="F9FDFF"/>
      </a:lt2>
      <a:accent1>
        <a:srgbClr val="3D5A80"/>
      </a:accent1>
      <a:accent2>
        <a:srgbClr val="779DE0"/>
      </a:accent2>
      <a:accent3>
        <a:srgbClr val="3278B1"/>
      </a:accent3>
      <a:accent4>
        <a:srgbClr val="FFFFFF"/>
      </a:accent4>
      <a:accent5>
        <a:srgbClr val="FFFFFF"/>
      </a:accent5>
      <a:accent6>
        <a:srgbClr val="FFFFFF"/>
      </a:accent6>
      <a:hlink>
        <a:srgbClr val="2932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